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от холодного севера к тёплому югу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лесотундра, тайга, леса, лесостепь, степь, полупустыни и пустыни — по климату и влаге.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отличаются друг от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— климат по широте: на севере меньше тепла и короче лето. Влияют и близость к океанам, количество влаги, а также рельеф. Поэтому границы зон зависят от сочетания тепла и осадков.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ключевые признаки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продолжается почти весь год, а лето короткое и прохладное. Почва часто остаётся мерзлой, поэтому растениям трудно укореняться и быстро расти.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 и мерзлота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распространены мхи и лишайники: они приспособлены к холодам и ветрам. Также встречаются карликовая берёза, карликовая ива и низкорослые травы.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может быть немного, но испарение слабое из-за холода. Поэтому поверхность часто переувлажнена, а условия для жизни остаются непростыми даже летом.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при слабом испарении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выдерживают суровые условия. Среди них северный олень, песец, лемминг, белая сова и полярная куропатка.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холодных районов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помогают объяснить, почему растения невысокие. Тёплые слои воздуха перемешиваются хуже, а значит, кустикам и травам приходится «экономить» тепло и силы.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низкорослость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переход между тундрой и тайгой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Редколесье и выносливые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соединяет черты тундры и тайги: здесь встречаются участки тундры и редкие деревья. Появляются лиственница, ель, берёза, но высота невелика, а группы деревьев небольшие.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тепла — больше трав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поверхность прогревается сильнее, чем в тундре, поэтому трав и кустарников становится заметно больше. По сути, лесотундра — пограничная зона, где лес «набирает силу» постепенно.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по школьному курсу географии: сравнение «тепло—увлажнение» по природным зонам, без привязки к точным измерениям.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тепло и увлажнение с севера на юг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температуры уменьшается доля влаги: испарение становится сильнее, а деревьям требуется больше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меняют состав растений: там, где влаги меньше испарения, лес уступает место открытым пространствам и засухоустойчивой растительности.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самая большая лесная зона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широкой полосой через северную и среднюю часть страны. Там преобладают хвойные деревья: ель, сосна, лиственница и пихта, образующие сплошные лесные массивы.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 разнообразен: встречаются бурый медведь, рысь, соболь, белка, глухарь и заяц-беляк. Многие виды приспособлены к длинной зиме и густым лесам.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 тайге чаще подзолистые: в них меньше гумуса, поэтому они обычно не самые плодородные. Однако лес остаётся жизнеспособным благодаря хвойной растительности и устойчивости к холоду.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29822"/>
            <a:ext cx="4534800" cy="1975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природным зонам России для школьного курса (обобщённые характеристики).
</a:t>
            </a:r>
            <a:endParaRPr lang="en-US" sz="67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тундры, лесотундры и тайги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северные зоны различаются температурой, увлажнением, почвами, а также составом растений и животных. Это помогает понять, как меняется природа при движении к югу.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«мягче» условия: повышается роль лесной растительности, а выбор животных связан с появлением более тёплой и разнообразной среды.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смешанных лесов рядом растут хвойные и лиственные деревья. В широколиственных лесах доминируют дуб, липа, клён, вяз и ясень, поэтому лес становится более «пышным» и разнообразным.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тайгой здесь почвы обычно плодороднее, а растений и животных больше. Кроме того, территории сильнее изменены человеком: больше городов, дорог, полей и населённых пунктов.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лесных зон к югу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растительности: уменьшается доля хвойных и возрастает роль травянистых сообществ.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чередование лесов и луговых пространств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включает дуб, берёзу, злаки и разнотравье. Территория активно используется человеком для сельского хозяйства, поэтому растительность часто меняется под влиянием посевов и распашки.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— переходная зона между лесами и степями. Здесь чередуются небольшие лесные участки, луга, поля и открытые пространства, поэтому ландшафт выглядит «полосатым» и неоднородным.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лесостепи характерны серые лесные почвы и чернозёмы. Эти почвы считаются очень плодородными, а значит, условия для земледелия здесь лучше, чем в более северных и более засушливых зонах.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Схема-сопоставление групп растений (обобщённые школьные сведения); точные доли по регионам различаются.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лесостепи и степи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уменьшается доля деревьев: травы становятся главным «каркасом» степных ландшафтов, а растительность сильнее зависит от засухоустойчивых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сдвиг к более низкой и сухолюбивой растительности: лесостепь богаче древесными посадками, степь — травяным покровом.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26325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1610" y="2872188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410" y="203542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38423" y="2875050"/>
            <a:ext cx="317700" cy="3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13100"/>
            <a:ext cx="317700" cy="28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почему здесь почти нет деревьев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степи становится особенно тепло, а почва быстро прогревается. В таких условиях многие деревья не выдерживают перегрева и недостатка влаги, поэтому сохраняются в основном травы.
</a:t>
            </a:r>
            <a:endParaRPr lang="en-US" sz="978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деревьев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и сухой воздух мешают формированию лесных зарослей. Лишь отдельные участки с более влажной почвой могут поддерживать кустарники, но они редки.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 и сильное испарение
</a:t>
            </a:r>
            <a:pPr algn="l" indent="0" marL="0">
              <a:lnSpc>
                <a:spcPct val="9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сравнительно немного, испарение велико, поэтому растениям приходится экономить воду. Корни уходят глубже, а часть листьев уменьшается или становится жёсткой.
</a:t>
            </a:r>
            <a:endParaRPr lang="en-US" sz="1066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типчак, полынь, пырей
</a:t>
            </a:r>
            <a:pPr algn="l" indent="0" marL="0">
              <a:lnSpc>
                <a:spcPct val="9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растительного покрова составляют засухоустойчивые виды: ковыль и типчак создают «ковёр» злаков, а полынь и пырей дополняют его разнотравьем и меняют запах и окраску.
</a:t>
            </a:r>
            <a:endParaRPr lang="en-US" sz="1072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
</a:t>
            </a:r>
            <a:pPr algn="ctr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активны в более прохладное время суток, чтобы не терять влагу. Среди них встречаются суслики, хомяки, сайгак, корсак и журавль-красавка, зависящие от открытого ландшафта.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 под ветром и солнцем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полупустынных участках растения растут разреженно: большинству трудно переживать жару и сухость. Саксаул приспособлен к нехватке воды, образуя скромную, но устойчивую растительность. На таких местах ветер и солнце быстро «расходуют» влагу.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почвы и редкая зелень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здесь сильное, поэтому в почвах нередко накапливаются соли. Из‑за этого даже вырастить небольшое растение бывает непросто. Полынь и солянка встречаются не сплошным ковром, а отдельными пятнами, где условия чуть лучше.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 времени суток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Тушканчики, ящерицы и змеи предпочитают прохладные часы: так им легче сохранить влагу и избежать перегрева. Днём они прячутся от палящего солнца, а ближе к вечеру снова выходят на поиск пищи. Поэтому в пустыне видимость жизни часто «всплывает» волнами.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 пустыни Прикаспия: как живут в дефиците влаги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холоду и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признаков живых организмов (схематичное объяснение).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053719"/>
            <a:ext cx="4813500" cy="340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природных зон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типам почв России.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меняется вместе с климатом: в одних зонах накапливается перегной, в других — питательные вещества вымываются или плохо образуются.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плодородные — чернозёмы, потому что в них лучше накапливается перегной. Наименее плодородны тундрово-глеевые и подзолистые из‑за неблагоприятных условий и бедности питательными веществами.
</a:t>
            </a:r>
            <a:endParaRPr lang="en-US" sz="12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человека в разных природных зонах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 лучше подходят для сельского хозяйства: здесь плодородные почвы и относительно удобные условия. Поэтому развиваются земледелие и животноводство, а распашка земли постепенно меняет природный ландшафт.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важны традиционные промыслы: оленеводство, рыболовство и добыча сезонных ресурсов. Люди приспосабливаются к короткому лету и суровой погоде, планируя работу по периодам доступности.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широко используют лесные ресурсы: лесозаготовку и сбор материалов. Также значимы добыча полезных ископаемых и другие виды хозяйственной деятельности, зависящие от удалённости поселений и транспорта.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районах деятельность ограничена дефицитом воды. Чтобы заниматься сельским хозяйством или поддерживать поселения, нужны системы водоснабжения, а значительная часть территории остаётся малодоступной.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характеристика воздействий человека; точные значения по регионам различаются.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природные зоны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климатических зонах последствия заметны по‑разному: почвенный покров разрушается быстрее там, где много хозяйственной техники и распашки.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 освоение земель сильнее всего воздействуют на лесостепь и степь, а в северных районах наиболее заметны нарушения из‑за добычи ресурсов.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заповедные территории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создают, чтобы сохранить природные комплексы почти без вмешательства человека. Там защищают редкие виды, а также целостность почв, водоёмов и ландшафтов.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сочетают охрану природы и экологическое просвещение. Посетителям показывают ценность экосистем, а для защиты животных и растений вводят режимы ограничений.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создают для охраны отдельных видов животных, растений или участков ландшафта. Режим территории помогает восстанавливать численность видов и сохранять местообитания.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заповедникам относят Таймырский, Оренбургский и Астраханский. Такие территории особенно важны там, где природные зоны сильнее изменены хозяйственной деятельностью.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природных зон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определяется сочетанием тепла и влаги, а вместе с ними меняются почвы, растения и животные. На севере холоднее и видов меньше, поэтому земледелие становится крайне ограниченным.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зоны теплее и суше, а условия для многих культур оказываются благоприятнее. Переходы между зонами обычно плавные, потому что климат и рельеф меняются постепенно.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итог: природные зоны — это климат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образуют последовательность от Арктики до засушливых южных районов. Климат определяет почвы, растительность и животных, а человек использует ресурсы по‑разному. Знание зон помогает беречь природные богатства.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2026-05-13T02:26:10Z</dcterms:created>
  <dcterms:modified xsi:type="dcterms:W3CDTF">2026-05-13T02:26:10Z</dcterms:modified>
</cp:coreProperties>
</file>