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и неоднородные определения: как различать и не ошибаться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смысл, интонацию и запятые без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 предложении: зачем оно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помогает точнее описывать предметы и явления. В 5 классе важно научиться находить его, чтобы правильно ставить запятые и яснее выражать мысль в письменной речи.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определения называют несколько признаков одного предмета как одинаково важных. Каждый из них можно выделить отдельно, не меняя общий смысл словосочетания.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однородные определения разделяются запятыми. Они произносятся с паузой и помогают автору показать, что признаки равны по значению.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такими определениями часто можно мысленно поставить союз и. Поэтому они звучат как перечисление: высокий, стройный мальчик; холодный, ветреный день.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определения: равноправные признаки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Неоднородные определения: признаки разного уровня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Неоднородные определения называют предмет не с одной стороны, а по-разному. Один признак бывает основным, а второй только уточняет его.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образуют единое сочетание и читаются слитно: большой деревянный стол, весенний утренний туман, школьная спортивная форма. Союз и между ними обычно не вставляется.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между такими определениями не нужна, потому что они не перечисляют равные признаки. Вместе они создают одно цельное описание предмета.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942445"/>
            <a:ext cx="4775700" cy="15240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типа определений по смыслу, речи и пунктуации.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 смысл связи слов, а уже потом выбирать знак препинания.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однородные и неоднородные определения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22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 согласовании и смысловой связи определений в школьной грамматике
</a:t>
            </a:r>
            <a:endParaRPr lang="en-US" sz="9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правильную пунктуацию.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определения в предложении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537" y="3767748"/>
            <a:ext cx="435600" cy="348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96766"/>
            <a:ext cx="218400" cy="1747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однородности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Перечисление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определения звучат как перечисление: длинный, узкий коридор; тихая, спокойная музыка; добрый, внимательный учитель. Смысл у них одинаково важен.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— несколько качеств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определения часто называют цвет, размер, форму или впечатление от одного и того же предмета. Каждый признак можно представить отдельно и поставить между ними паузу.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 подходит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словами можно мысленно вставить союз и, это сильный признак однородности. Например: яркий и солнечный день, мягкий и теплый плед.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разделяет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однородные определения обычно отделяются запятой. Она показывает, что автор перечисляет равные признаки, а не уточняет один другим.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54308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42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22750"/>
            <a:ext cx="218400" cy="249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неоднородности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 уточняет другой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Неоднородные определения строятся по схеме, где одно слово задает общий признак, а другое его уточняет. Вместе они описывают предмет как одно целое.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сочетания типа размер + материал, время + признак, оценка + предмет. Например: старый каменный мост, летний школьный лагерь.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 не нужен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такими словами нельзя просто вставить союз и без изменения смысла. Фраза звучит естественно именно как единое словосочетание, а не как перечисление.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не ставится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Неоднородные определения не разделяются запятой, потому что они тесно связаны по смыслу. Это помогает сохранить цельность описания и не исказить значение.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смысл как 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звучит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однородных определениях слышится перечисление и короткая пауза между словами. Именно поэтому их удобно произносить с выделением каждого признака отдельно.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помогает в письме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неоднородных определениях паузы нет: слова читаются слитно, как одно описание предмета. Если сомневаешься, произнеси фразу в обоих вариантах и сравни смысл.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между определениями ставится запятая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нужна, если определения называют равноправные признаки одного предмета и между ними можно мысленно вставить союз 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ставится и тогда, когда определения соединены повторяющимися союзами: то тёплый, то холодный ветер; ни тихий, ни громкий голос.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однородных определений: умный, добрый ученик; яркий, солнечный осенний день. Здесь признаки перечисляются, а не уточняют друг друга.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образуют одно целое и один признак уточняет другой, запятая не ставится. В этом случае важно сначала понять смысл, а потом писать.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сочетание читается как одно цельное наименование, паузы между определениями нет, и в письме они не разделяются запятой.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запятая не нужна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нельзя свободно переставить или соединить союзом «и», потому что одно определение уточняет другое, а не перечисляет равные признаки.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не ставится, если определения называют разные стороны предмета и вместе создают единый образ: новый учебный год, зимний спортивный инвентарь.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упражнениях такие сочетания встречаются особенно часто, поэтому их удобно проверять по смыслу и по возможности перестановки слов.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требуют проверки модели, где один признак уточняет другой: размер, материал и назначение.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модели сочетаний определений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79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школьных примеров по теме «Однородные и неоднородные определения».
</a:t>
            </a:r>
            <a:endParaRPr lang="en-US" sz="7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проверка перестановкой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определить, какие слова относятся к одному существительному и описывают один предмет.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пару определений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перестановке смысл сохраняется и фраза звучит естественно, признаки, как правило, равноправны.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Поменять слова местами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перестановка нарушает привычное звучание или смысл, определения, скорее всего, неоднородные.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Сделать вывод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и несогласованные определения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определения изменяются вместе с существительным по роду, числу и падежу: белая тетрадь, интересные книги, высокий дом.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Несогласованные определения выражаются иначе: существительным в косвенном падеже, сочетанием слов или оборотом, например: дом у реки, платье в клетку.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согласованные, и несогласованные определения могут быть однородными, если называют равноправные признаки одного предмета.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быть и неоднородными, если один признак уточняет другой и слова образуют одно целое словосочетание.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834108"/>
            <a:ext cx="5226300" cy="186763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 примерах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 смысл определений влияет на постановку запятой.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 — смысл словосочетания: равноправные признаки разделяются, уточняющие — нет.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«Однородные и неоднородные определения».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запятую ставят автоматически между двумя прилагательными подряд, даже если одно из них уточняет другое и образует с ним единое словосочетание.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считать однородными все определения, которые стоят рядом с существительным, не проверяя их смысловую связь.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ориентируются только на внешний вид предложения и забывают о паузе, интонации и возможности перестановки слов.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полезно сначала определить, как связаны слова, а уже потом решать, нужна ли запятая.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определить, однородные ли определения и нужна ли запятая.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определений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различение определений делает текст точнее: читатель сразу понимает, какие признаки предмета равны, а какие уточняют друг друга.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проверять смысл, интонацию и перестановку слов, легче заметить ошибку и аккуратно исправить собственный текст.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запятая может изменить восприятие словосочетания, поэтому правило особенно важно в изложениях, сочинениях и ответах на уроке.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темы в письменной речи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предложений важно смотреть не только на форму слов, но и на их роль в словосочетании.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— самая надёжная опора: он показывает, равноправны признаки или один из них уточняет другой.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опирается правило об определениях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«Однородные и неоднородные определения».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подскажет, нужна ли запятая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определения перечисляют равноправные признаки и разделяются запятыми, а неоднородные образуют единый признак. Если помнить о смысле, интонации и перестановке слов, ошибиться гораздо труднее.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2026-05-22T14:25:03Z</dcterms:created>
  <dcterms:modified xsi:type="dcterms:W3CDTF">2026-05-22T14:25:03Z</dcterms:modified>
</cp:coreProperties>
</file>