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19. Деление многозначного числа на трёхзначное число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делить большие числа по шагам и проверять ответ умножением.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знакомого к новому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уже знаете таблицу умножения и деление на однозначное число. Сегодня эти умения помогут работать с большими числами, находить количество предметов в равных группах и решать жизненные задачи без лишней путаницы.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делить на трёхзначное число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Трёхзначный делитель состоит из трёх цифр, например 124 или 318. Делимое при этом может быть гораздо длиннее, поэтому важна аккуратная запись по разрядам.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выполняют не сразу целиком, а по частям. Сначала смотрят на старшие цифры, затем подбирают первую цифру частного и продолжают вычисления шаг за шагом.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не теряться в больших числах. Каждый новый шаг опирается на предыдущий, а значит, решение получается понятным и проверяемым.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сделать прикидку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оценка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точным делением полезно прикинуть ответ. Это помогает понять, какой может быть первая цифра частного. Ошибиться становится гораздо труднее, когда есть примерный ориентир.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она нужна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8400 : 200 можно оценить как 40. Если ответ примерно понятен заранее, легче проверить себя и не подбирать цифру частного наугад.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деления по шагам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делении многозначного числа на трёхзначное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317" y="2183086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242" y="2183086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167" y="2183086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подбирают цифру частного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старшие цифры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берут не всё число, а только его старшие разряды. Так легче понять, сколько раз делитель может поместиться и не ошибиться в первой цифре частного.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таблица умножения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Пробуют близкие варианты умножения и сравнивают их с выбранной частью делимого. Это быстро подсказывает, какую цифру частного стоит поставить, а какую лучше уменьшить.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пробой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243 умножить на 2, 3 или 4, можно увидеть, какой результат ближе к 724. Такая пробная проверка делает подбор точнее и спокойнее.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деления столбиком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Делимое пишут внутри угла, а делитель — слева снаружи. Каждую цифру частного ставят точно над тем разрядом, который уже использовали.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важно аккуратно вычитать по разрядам и не пропускать цифры при снесении следующего числа. Ровная запись помогает не сбиться даже в длинном примере.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первые цифры делимого меньше делителя. Тогда берут больше цифр делимого или пишут ноль в частном. Это нормальный шаг, а не ошибка.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частном показывает, что в этом разряде делитель не помещается.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деления столбиком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7850" y="515375"/>
            <a:ext cx="364800" cy="36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6200" y="1988160"/>
            <a:ext cx="368100" cy="294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3450" y="3390625"/>
            <a:ext cx="273600" cy="364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 остатком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5534400" y="51537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делится не полностью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 делении после всех шагов остаётся число, которое уже нельзя разделить дальше. Тогда в ответе записывают частное и остаток, чтобы решение было точным.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534400" y="1953000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меньше делителя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всегда должен быть меньше делителя. Если он больше или равен делителю, значит, в вычислении допущена ошибка и шаги нужно проверить ещё раз.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534400" y="3390625"/>
            <a:ext cx="3249600" cy="12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записывают в виде: частное и остаток. Такая запись сразу показывает, что деление завершилось не совсем без остатка, но всё выполнено правильно.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умножением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умножают найденное частное на делитель. Если деление было с остатком, к произведению ещё прибавляют остаток. Так проверка становится честной и точной, как хороший школьный сыщик.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полученное число совпало с делимым, ответ верный. Если не совпало, нужно вернуться назад и найти шаг, где цифра частного была выбрана неудачно.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делении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ошибаются, если берут не ту цифру частного: число получается слишком большим или слишком маленьким, и приходится начинать подбор заново.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пропустить цифру при снесении. Тогда новое число становится неверным, и дальше все вычисления идут по неправильному пути.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дети путаются при вычитании по разрядам. Особенно важно не спешить и аккуратно записывать каждый шаг столбиком, чтобы не потерять знак или цифру.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забывают поставить ноль в частном, когда делитель в данном разряде не помещается. Проверка помогает заметить такие промахи вовремя.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считать правильно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Прикидка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примерно оценить результат. Это помогает понять, какая цифра частного может подойти, и не действовать наугад.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Разрядный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удобно рассматривать по разрядам: тысячи, сотни, десятки и единицы. Так делимое становится понятнее и не пугает.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Таблица умножения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подсказывает, сколько раз делитель помещается в выбранную часть числа. Без неё подбор цифры частного идёт намного медленнее.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Спокойный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считать шаг за шагом и аккуратно записывать вычисления, ошибки случаются реже. Тут спешка — плохой помощник.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деление без остатка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подбираем удобное число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8640 : 240 можно заметить, что 240 умножить на 30 даёт 7200. Это уже большая часть делимого. Осталось найти ещё 1440, чтобы собрать всё число целиком.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части и получаем ответ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240 умножают на 6 и получают 1440. Если прибавить 7200 и 1440, выходит 8640. Значит, частное равно 36, а деление выполнено верно.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остаётся немного лишнего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35670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частное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9537 на 316 сначала находят частное 30. Потом умножают 316 на 30 и получают 9480. Это число близко к делимому, но не совпадает с ним.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670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остаток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9537 и 9480 равна 57. Остаток меньше делителя, значит запись ответа верная. Здесь деление не заканчивается ровно, но всё равно считается правильным.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исправлять подбор цифры частного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действовать, если первая попытка оказалась неточной.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деления и умножения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 умножение дружат как два зеркальных действия. Если известно произведение, по нему легко найти делимое или делитель и проверить, не спряталась ли ошибка.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312 × 15 = 4680, то 4680 : 15 = 312. Такое равенство показывает, что ответ можно найти обратным действием, а не только подбором.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особенно полезно при проверке. Оно быстро подсказывает, совпадает ли найденное частное с исходным числом, и помогает не спорить с самим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карандашей в одной коробке?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подготовили 4680 карандашей и разложили их в 15 одинаковых коробок. Нужно узнать, сколько карандашей окажется в каждой коробке. Для этого удобно записать деление и двигаться по шагам, как настоящие счётные исследователи.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результат по условию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можно проверить ответ умножением: число карандашей в одной коробке умножают на 15. Если снова получилось 4680, значит, всё верно, а коробки распределились справедливо и без путаницы.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коробки с карандашами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внимательно и без спешки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спокойно прочитать условие и определить делимое и делитель. Это помогает не перепутать числа и сразу выбрать верный путь решения.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проговаривать каждый шаг про себя: подобрать, умножить, вычесть, снести следующую цифру. Так легче удержать порядок действий и не пропустить важную цифру.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не получается, лучше вернуться на один шаг назад и всё перепроверить. Спокойная работа обычно помогает лучше, чем самая быстрая.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делают прикидку, чтобы понять, каким может быть ответ. Это помогает быстрее подобрать первую цифру частного и не угадывать вслепую.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выполняют алгоритм: умножают, вычитают, сносят следующую цифру и продолжают до конца. Если остаётся остаток, он обязательно меньше делителя.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ответ проверяют умножением. Если произведение совпало с делимым, можно смело сказать: задача решена верно, и арифметика не подвела.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пройден — можно гордиться!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деление многозначного числа на трехзначное уже не выглядит страшным великаном. Есть понятный алгоритм, проверка и верные помощники: таблица умножения, аккуратная запись и спокойствие.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2026-05-24T11:29:27Z</dcterms:created>
  <dcterms:modified xsi:type="dcterms:W3CDTF">2026-05-24T11:29:27Z</dcterms:modified>
</cp:coreProperties>
</file>