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обитания: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разделение среды обитания и почему оно важно для природы?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концепции среды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среды обитания возникло в XIX веке и связано с исследованием Дарвина о конкуренции. Организмы на одной территории вынуждены искать пути мирного сосуществования из-за ограниченности ресурсов.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в себя среда обитания?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– это совокупность природных условий, необходимых виду для жизни: питание, вода, температура и укрытия. Каждая среда уникальна и определяет особенности жизни видов.
</a:t>
            </a:r>
            <a:endParaRPr lang="en-US" sz="97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сред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озёра, степи и пустыни обладают разными климатическими и биологическими условиями, влияющими на то, какие виды там могут обитать и как они адаптируются.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видов к своей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развивают специальные признаки, чтобы использовать доступные ресурсы и избегать конкуренции, сохраняя своё место в экосистеме.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среды обитания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количество пищи, воды и места заставляет виды конкурировать и искать собственные ниши для выживания.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похожими видами ведёт к приспособлениям, позволяющим уменьшить конфликт и повысить шансы на выживание.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разделения среды обитания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конкурентного исключения объясняет, почему два очень близких вида не могут долго сосуществовать в одной нише.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разделение ниши: как меняется численность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 видов падают из-за конкуренции, но позже стабилизируются благодаря освоению разных участков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снижает конкуренцию, способствуя устойчивости популяций и их совместному существованию.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эксперименты с бактериями и грызунами, 20-й век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экологической ниши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активности влияет на взаимодействие видов: одни животные активны днём, другие — ночью, что снижает их конкуренцию за ресурсы.
</a:t>
            </a:r>
            <a:endParaRPr lang="en-US" sz="106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поиск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могут специализироваться на разных источниках пищи, например, одни питаются насекомыми, другие — растениями, что отделяет их экологические роли.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среды занимают разные виды, например, одни собираются в верхних ярусах леса, другие — у земли, что помогает избегать прямого соперничества.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ярусы леса заселяют птицы, питающиеся плодами и насекомыми среди кроны деревьев, что позволяет им использовать уникальный ресурс.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кустарниковом и наземном уровне находятся виды, охотящиеся на насекомых и мелких животных, сокращая конкуренцию с птицами верхушки.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разделения тропических птиц по ярусам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использовании среды обитания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 поисках пищи, насекомые активны, амфибии размножаются в водоёмах.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снижают активность, лягушки покидают временные водоёмы, насекомые прячутся в укрытия.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переходят в спячку или мигрируют, минимизируя прямую конкуренцию в суровых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44" y="1572310"/>
            <a:ext cx="4524678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у различных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группы животных адаптируются, используя пространство, время и пищевые ресурсы для совместного существования.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способствует устойчивости экосистем и поддержанию биоразнообразия.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и наблюдения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разделения среды на эволюцию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уменьшает конкуренцию и способствует формированию новых видов через адаптацию к разным условиям.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в экологических нишах позволяет развиваться уникальным признакам, так создаются биологические разнообразия.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островов Галапагос имеют разные формы клюва, что отражает специализацию на различных пищевых ресурсах.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экологическое равновесие и стимулирует биологическое развитие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разделяют среду обитания по времени активности: хищники, такие как лисы и ежи, охотятся преимущественно ночью, что позволяет им избегать прямого соперничества.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виды, например белки и воробьи, используют ресурсы в светлое время суток, уменьшая конкуренцию и эффективно распределяя пищу и убежища между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и дневная активность животных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небольшой среды обитания, например одной лужи, виды находят разные ниши, разделяя пространство по зонам и используемой пище, чтобы избежать прямой конкуренции.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 селятся ближе к поверхности воды, в то время как дафнии предпочитают глубверь, что обеспечивает им ресурсную независимость и равновесие внутри сообщества.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микроразделение позволяет множеству видов сосуществовать, поддерживая биоразнообразие даже в ограниченных пространствах.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Микроразделение среды внутри одного биотопа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разделение рыб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распределение в водоеме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рыб занимают свои слои воды: карпы активны у дна, отыскивая пищу среди отложений, а уклейки плавают у поверхности. Это снижает прямое соперничество за пищевые ресурсы.
</a:t>
            </a:r>
            <a:endParaRPr lang="en-US" sz="1392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экологические 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Карпы питаются главным образом подводной растительностью, а уклейки — мелкими насекомыми и зоопланктоном, что дополняет вертикальное разделение пространств и рационов.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распределены по вертикальным ярусам: высокие деревья улавливают максимум света сверху, снижая инсоляцию для низкорастущих кустарников и трав.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деревьев проникает глубоко, а травы используют поверхностный слой почвы, что снижает конкуренцию за воду и питательные вещества в почве.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борьба за свет и воду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разделение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лишает многих видов уникальных местообитаний, уменьшая возможности для разделения среды и вызывая сокращение биоразнообразия.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уничтожает вертикальные ярусы растительности, что снижает количество ниш для разных видов и усиливает конкуренцию.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приводит к гибели микроорганизмов и рыб, лишая экосистемы важного элемента разделения по питательным ресурсам.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природных механизмов разделения среды ускоряет вымирание видов и снижает устойчивость экосистем к внешним изменениям.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влияния изменения климата на разделение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 лесных птиц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ведет к тому, что лесные птицы расширяют северные границы обитания. Это вынуждает виды пересматривать привычные экологические ниши и искать новые способы разделения среды.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местообитаний млекопитающих к полюсам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все чаще мигрируют в северные регионы из-за повышения температуры. В таких условиях важна адаптация и перераспределение времени и пространства обитания для успешного сосуществования.
</a:t>
            </a:r>
            <a:endParaRPr lang="en-US" sz="8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0977" y="1426907"/>
            <a:ext cx="2660871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разделения среды у животных и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разделения среды проявляются универсально у животных и растений, способствуя устойчивости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проявляется в разнообразных формах у всех организмов и обеспечивает эффективное использование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различных биомов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исчезают при высоком уровне конкуренции без возможности разделения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исследования биологических сообществ XX века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разделения среды менее приспособленные виды быстро вымирают, что приводит к резкому снижению биоразнообразия и устойчивости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разделения среды для природы 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устойчивости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позволяет сохранять стабильные экосистемы с большой численностью видов. Это способствует гармоничному взаимодействию организмов и устойчивому развитию природы.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разделению среды человек может использовать ресурсы, например добывать рыбу или собирать грибы, не нарушая природного баланса и не приводя к истощению экосистем.
</a:t>
            </a:r>
            <a:endParaRPr lang="en-US" sz="13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разделения среды обитания для 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среды обитания предотвращает прямую конкуренцию, поддерживает разнообразие видов и баланс экосистем. Это ключевой фактор сохранения природы и обеспечения долгосрочной устойчивости.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2026-05-08T18:35:36Z</dcterms:created>
  <dcterms:modified xsi:type="dcterms:W3CDTF">2026-05-08T18:35:36Z</dcterms:modified>
</cp:coreProperties>
</file>