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растений: основы и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главные группы растений и их роль в природе и жизни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классификации растений и их историческое развитие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классифицируют по строению и способам размножения. Карл Линней заложил первые принципы систематики, помогая понять эволюцию и применение растений в разных сферах.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начало растительного мира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бывают одноклеточными, например хлорелла, и многоклеточными — ламинария. Они не имеют привычных корней и листьев, но поддерживают жизнь в воде.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 кислород, водоросли питают множество водных обитателей и занимают ключевое место в пищевых цепях океанов и пресных водоёмов.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первые земноводные растения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среда обитания мхов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имеют стебель и листья, но корни заменены ризоидами. Они предпочитают тенистые и влажные места, такие как леса и болота.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мхов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жизненном цикле мха преобладает гаметофит. Для размножения необходима вода, так как сперматозоиды передвигаются в каплях.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древние сосудистые растения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папоротников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корневища и рассечённые вайи. Они распространяются спорами и не образуют семена или цветы, часто украшая леса и сады.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папоротников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папоротников ценятся в ландшафтном дизайне и медицине, благодаря декоративности и лекарственным свойствам.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 плауны — древние реликты лесов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Хвощи: особенности и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имеют членистый стебель и редуцированные листья, они растут на влажных почвах, образуя густые ковры.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 их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напоминают хвойные растения небольшого размера, имеют корни и стебли, размножаются спорами, обитают преимущественно в тенистых лесах.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растения с открытыми семенами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особенности голосеменных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этих растений открыты и располагаются на чешуях шишек. Отсутствуют цветы и завязи, что отличает их от покрытосеменных.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формируют обширные хвойные леса и служат источником древесины, смолы и декоративных материалов.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основа современного растительного мира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покрытосеменных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включает свыше 250 тысяч видов различных форм и размеров, приспособленных к разным средам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жизни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являются главными источниками пищи, лекарств и материалов, от яблонь до злаковых культур.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в растительных отделах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существенно превосходят по численности остальные отделы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покрытосеменных объясняет их доминирование в земной флоре и важность для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базы данных,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мхов и чередование поколений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мха формирует половые органы, оплодотворение требует воды для движения сперматозоидов. Это ключевой этап размножения мхов.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появляется спорофит — структура с коробочкой для спор. Споры рассеиваются для развития новых гаметофитов, завершая цикл.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папоротника и его функции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 папоротника выполняет роль основы: оно закрепляет растение в почве и накапливает питательные вещества для роста. Это подземный стебель, позволяющий переносить неблагоприятные условия.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— крупные листья папоротника, отвечающие за фотосинтез и образование спор. На обратной стороне листьев расположены спорангии, где образуются споры для размножения растения.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приспособления и влияние на экосистемы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имеют жёсткие, игловидные листья с восковым налётом и смолистыми веществами, которые защищают их от высыхания и вредителей. Эти особенности позволяют им выживать в суровых климатических условиях северных регионов.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формируют огромные хвойные леса — тайгу, создавая важные экосистемы. Белки питаются их шишками, а глухари — иголками, что показывает их роль в пище и укрытии для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плода покрытосеменных: эволюционные преимущества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покрытосеменных привлекают насекомых-опылителей яркими лепестками и ароматом, обеспечивая перекрёстное опыление и генетическое разнообразие потомства. Это даёт растениям адаптивное преимущество.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развивающиеся семена и способствуют их распространению. Они бывают разной формы: ягоды, например виноград, стручки, как у гороха, и зерновки, например пшеница, что облегчает расселение.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растений разных отделов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питание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продуктов питания — фрукты, овощи и злаки — происходит от покрытосеменных растений, которые выращивают для обеспечения продовольственной безопасности.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древесина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дают ценную древесину для строительства и производство смол, используемых в промышленности, они важны для экономической сферы.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пищевая и косметическая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содержат йод и витамины, применяются в пищевой индустрии и косметологии, оказывая положительное воздействие на здоровье.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добыча торфа и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из мхов используется как топливо и удобрение, а также в медицине благодаря своим антисептическим и абсорбирующим свойствам.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основа экосистем и круговорота веществ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обеспечивает поступление кислорода в атмосферу, связывает углекислый газ, поддерживая жизнь на планете. Это основа кислородного баланса в природе.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участвуют в круговороте воды и минералов, формируя пищевые цепи. Например, мхи и папоротники регулируют влажность и водный режим в лесах и болотах.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экстремальным условиям среды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растения, как кактусы, имеют мясистые стебли, где они запасают воду, чтобы переживать продолжительные периоды засухи.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растения, например энциан и рододендрон, развили устойчивость к низким температурам и сильным ветрам, защищая ткани от повреждений.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Сфагнум, распространённый в болотах, способен впитывать большую массу воды, что помогает регулировать уровень влаги в экосистеме.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выражаются в специфическом строении листьев, корней и способах размножения, которые позволяют растениям выживать в разных экстремальных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1905999"/>
            <a:ext cx="4208700" cy="23333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отделов растений: сравнительная таблица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характеристики отделов растений: среду обитания, способ размножения и основные морфологические признаки.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имеют наибольшее разнообразие и сложные органы, в отличие от более примитивных отделов.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ботанике,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отделов растений для научных исследований и экологии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разных отделов растений помогает раскрыть этапы эволюции флоры и механизмы адаптации к окружающей среде, обогащая знания биологии.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играют ключевую роль в восстановлении экосистем, применяются для создания лекарств и инновационных технологий, содействуя устойчивому развитию.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представителях отделов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Ламинария, популярный морской овощ в Японии, богата микроэлементами и витаминами, ценится как здоровый продукт питания.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Орляк, папоротник, употребляемый в пищу на Дальнем Востоке России, применяется в кулинарии и традиционной медицине.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обладает антисептическими свойствами и использовался для перевязки ран, а семена сейшельской пальмы могут весить до 25 килограммов.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значение отделов растений для человека и природы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отделы растений формируют биосферу, поддерживают круговорот веществ и обеспечивают человека кислородом, пищей и ресурсами, играя ключевую роль в жизни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2026-05-07T14:45:24Z</dcterms:created>
  <dcterms:modified xsi:type="dcterms:W3CDTF">2026-05-07T14:45:24Z</dcterms:modified>
</cp:coreProperties>
</file>