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подвигах богатырей, силе чести и памяти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Былина: героический жанр русского фольклора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рождались в устной традиции Древней Руси, веками передавались сказителями и нередко сопровождались гуслями. Записывать их начали позже, в XVIII–XIX веках, когда собиратели фольклора обратились к северным районам России.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былина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звучала былина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звучала как протяжное речитативное пение. Повторы, устойчивые выражения и торжественная интонация помогали удерживать внимание слушателей.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 устной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Сказитель запоминал текст, мелодию и порядок рассказа. Благодаря ему былина сохранялась и переходила от одного поколения к другому в живом исполнении.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Сказитель и исполнение былины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обычно звучит торжественно и величаво, потому что рассказывает о важном подвиге, а не о повседневном событии.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неё характерны повторы, постоянные эпитеты и трёхкратные действия, которые делают текст ритмичным и легко запоминающимся.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связаны с защитой Русской земли, службой князю, поединком с врагом или трудным испытанием героя.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соединяются исторические мотивы и художественный вымысел, поэтому она не совпадает ни со сказкой, ни с летописью.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былинного жанра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жанра по героям, времени и тону повествования.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ближе к героической истории, а сказка — к чудесному вымыслу.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жанров русского фольклора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и сказка: основные различия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былины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событий в былинном рассказе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в былине — это не только сила, но и честь. Он защищает слабых, держит слово и действует ради общей пользы, а не ради личной славы.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связан с огромной силой, выносливостью и стойкостью. В народной памяти он становится образом защитника, который не отступает перед опасностью.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Добрыня Никитич и Алёша Попович показывают разные качества героя: разум, воспитанность, находчивость и ловкость. Вместе они раскрывают богатство былинного идеала.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как идеал героя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различаются не только героями, но и укладом жизни: от княжеского двора до торгового города.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былинной традиции — Киев, но важное место занимают и новгородские, и отдельные героические сюжеты.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распределение былин по традиционным циклам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циклы былинных сюжетов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Киевские былины сосредоточены вокруг князя Владимира, дружины и защиты Русской земли. В них особенно заметны воинская служба, подвиг и верность княжескому делу.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Новгородские былины передают другой мир: торговлю, поездки, вече и свободу города. Здесь на первый план выходят смекалка, предприимчивость и бытовая наблюдательность.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Киевские и новгородские былины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главные черты самых известных героев былин.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богатыря показывают разные способы победы: силой, разумом и находчивостью.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образы русского былинного эпоса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богатыря: сравнение образов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приёмы былинной 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часто использует устойчивые определения: добрый молодец, синее море, чисто поле, тёмные леса. Они помогают сразу представить образ и создают торжественное, почти песенное звучание речи.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слова, обращения и целые обороты повторяются не случайно: так текст легче запомнить и исполнить нараспев. Повторы также подчёркивают важные события и усиливают напряжение сюжета.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Величавая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говорит спокойно, серьёзно и возвышенно, будто прославляет героя. Такая интонация делает подвиг особенно значительным и помогает слушателю почувствовать уважение к богатырю и его делу.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древности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слова, устойчивые выражения и ритм создают ощущение далёкого времени. Поэтому былина звучит как голос прошлого, в котором народ сохранял память о героях и важных событиях.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былина дошла до читателя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жанра: от живого исполнения сказителем до записи и изучения в школе и науке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темы часто переплетаются: один подвиг может включать и службу, и поединок, и долг перед Родиной. Именно поэтому сюжеты звучат цельно и убедительно.
</a:t>
            </a:r>
            <a:endParaRPr lang="en-US" sz="1171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былинного мира — защита земли и испытание героя. Остальные мотивы поддерживают этот основной героический смысл.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текстам былин, изучаемым в школьной программе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в былинах чаще всего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былин — реальные названия городов, князей, дорог и народных занятий. Они помогают узнать древнерусскую жизнь, хотя события переданы не как точная хроника.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преувеличение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традиции обычный подвиг становится огромным: враг сильнее, путь длиннее, а богатырь почти безграничен в силе. Так сказание превращается в героическую песню.
</a:t>
            </a:r>
            <a:endParaRPr lang="en-US" sz="1168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вымысел вместе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хранит историческую память, но говорит о ней языком образов и чудес. Поэтому она не равна летописи: в ней правда жизни соединяется с художественной фантазией.
</a:t>
            </a:r>
            <a:endParaRPr lang="en-US" sz="1168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художественный вымысел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почувствовать масштаб былины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поле перед боем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рассвете богатырь выезжает в открытое поле, и вокруг него — только простор и тишина. Такой пейзаж словно готовит слушателя к большому событию и подчёркивает смелость героя перед встречей с опасностью.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лес и степь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часто проходит мимо тёмного леса, быстрых рек и бескрайней степи. Природа в былине не просто фон: она показывает, как далеко уходит герой и как велика его задача.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гора и дальний 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появляются высокая гора, широкая река и далёкая линия горизонта, действие кажется особенно значительным. Герой будто становится частью огромного мира, где каждый шаг требует силы и решимости.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приёмы делают былину звучной, яркой и запоминающейся.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эпитеты удерживают ритм, а гипербола делает богатыря особенно значительным. Вместе они создают торжественный стиль устного рассказа.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языка былинных текстов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былины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полезен и сегодня, потому что напоминает: уважение, справедливость и долг остаются важными ценностями, даже если время и жизнь меняются.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былины школьник знакомится с древнерусской культурой, устным творчеством и особенностями народного языка, который передавал память без книги и учебника.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учат видеть в силе не самоцель, а ответственность: богатырь важен тогда, когда защищает слабых, бережёт землю и действует честно.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понять, как народ представлял идеального героя: смелого, верного слову, умеющего служить общему делу и не ставить себя выше других.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былины важны сегодня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былину на уроке литературы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от героя и места действия к языку текста и его главной мысли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фрагмент былины легко узнать по особому ритму, возвышенной речи и образу героя, который действует ради общего блага, а не ради себя.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признаками остаются героический сюжет и повторяющаяся художественная форма. Именно они сильнее всего отличают былину от других жанров.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былинного жанра по школьным текстам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былину узнаваемой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соединяет героический подвиг, живую речь и народное представление о справедливости. Она помогает понять, как Русь помнила своих защитников и учила ценить честь, верность и долг.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как голос народной памяти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2026-05-22T13:38:19Z</dcterms:created>
  <dcterms:modified xsi:type="dcterms:W3CDTF">2026-05-22T13:38:19Z</dcterms:modified>
</cp:coreProperties>
</file>