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царства Бактерии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Бактерии: разнообразие, строение, значение и применение в природе и науке.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1676 году Антони ван Левенгук впервые увидел бактерий под микроскопом. Луи Пастер подтвердил их роль в брожении и болезнях, заложив основу микробиологии и медицины.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бактерий и их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– одноклеточные организмы без ядра с кольцевой ДНК, что отличает их от эукариотических клеток и обеспечивает быстрый обмен генетической информацией.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обитают в различных средах: от почвы и воды до воздуха и организма человека, демонстрируя исключительную приспособляемость.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быстрому размножению и адаптации позволяет бактериям успешно выживать в экстремальных условиях, включая жару, холод и высокую кислотность.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распространение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бактерии включает плотную клеточную стенку и защитную плазматическую мембрану. Внутри находится цитоплазма с рибосомами и кольцевой молекулой ДНК.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элементы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покрыты капсулой для защиты и имеют жгутики, которые обеспечивают их подвижность и ориентацию в окружающей среде.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структура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бактерий влияет на их образ жизни и взаимодействие с окружающей средой.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бацилл и кокков определяет основные таксономические группы и экологические ниши бактерий.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разнообразие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 делится на две, создавая идентичные дочерние клетки, что обеспечивает экспоненциальный рост популяции.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число бактерий увеличивается в геометрической прогрессии, сокращая время удвоения до 20-30 минут.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формируют споры для выживания в неблагоприятных условиях, таких как засуха или высокая температура.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улучшении условий споры прорастают, возвращаясь к активному росту и размножению.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размножения и развития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экстремальных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выживать в горячих гейзерах и кислотных источниках, демонстрируя устойчивость к высоким температурам и агрессивной среде.
</a:t>
            </a:r>
            <a:endParaRPr lang="en-US" sz="119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океанских глубин
</a:t>
            </a:r>
            <a:pPr algn="l" indent="0" marL="0">
              <a:lnSpc>
                <a:spcPct val="100000"/>
              </a:lnSpc>
              <a:buNone/>
            </a:pPr>
            <a:r>
              <a:rPr lang="en-US" sz="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темных глубинах океана бактерии используют химические элементы, выделяемые из гидротермальных источников, для получения энергии без солнечного света.
</a:t>
            </a:r>
            <a:endParaRPr lang="en-US" sz="1204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человека живет множество бактерий, которые помогают переваривать пищу и поддерживают иммунную систему, являясь незаменимыми спутниками здоровья.
</a:t>
            </a:r>
            <a:endParaRPr lang="en-US" sz="1241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бактерий: разнообразие и адаптация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39255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форм и функциональное назначение бактерий в разных экологических нишах.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бактерий отражает их специализацию и влияние на окружающую среду.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Микробиологический справочник,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основных групп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бактерии, например цианобактерии, используют фотосинтез для синтеза органических веществ из углекислого газа и воды.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применяют хемосинтез, извлекая энергию из неорганических химических соединений без света.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 питаются готовыми органическими веществами, разрушая мёртвые организмы и перерабатывая остатки пищи.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питания и вода проникают внутрь клетки через плазматическую мембрану, обеспечивая жизнедеятельность бактерии.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обмен веществ у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разложении органических остатков, переводя сложные вещества в доступные для растений формы и сохраняя плодородие почвы.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важны для круговорота азота в природе, преобразуя азот из воздуха в соединения, усваиваемые живыми организмами.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природе: круговорот веществ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взаимоотношения бактерий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образуют симбиоз с корнями бобовых растений, преобразуя атмосферный азот в доступные питательные вещества, что повышает плодородие почвы и способствует росту растений.
</a:t>
            </a:r>
            <a:endParaRPr lang="en-US" sz="1608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кишечника помогают переваривать пищу, синтезируют важные витамины и защищают от патогенных микроорганизмов, поддерживая здоровье человека и животных.
</a:t>
            </a:r>
            <a:endParaRPr lang="en-US" sz="1684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организма от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необходимы для нормальной работы иммунной системы и обмена веществ, обеспечивая баланс и защиту от вредных воздействий.
</a:t>
            </a:r>
            <a:endParaRPr lang="en-US" sz="16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бактерий поддерживают здоровье человека, участвуя в пищеварении и иммунитете.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каждого человека обитает миллиарды бактерий, которые играют важную роль в пищеварении и защите от болезней.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серьёзные заболевания, такие как туберкулёз, дифтерия и холера. Они могут передаваться через загрязнённую воду, пищу и контакт с больными людьми.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инфекций зависят от вида бактерии и индивидуальной реакции организма. Эффективное лечение требует своевременной диагностики и применения антибиотиков.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и болезни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заболеваемости связан с распространением устойчивых к антибиотикам бактерий и ухудшением санитарных условий в ряде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необходимость усиления мер профилактики и разработки новых методов лечения.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заболеваемости бактериальными инфекциями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борьба с болезнями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стал первым антибиотиком, который изменил медицину, позволив эффективно бороться с инфекциями, ранее смертельными.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использование антибиотиков приводит к появлению устойчивых бактерий, затрудняя лечение и увеличивая риск эпидемий.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ищут новые препараты и стратегии для предотвращения развития резистентности и сохранения эффективности лечения.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839" y="2728778"/>
            <a:ext cx="3290325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бактерии имеют как положительное, так и отрицательное влияние на человека и окружающую среду.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важность контроля и использования бактерий для здоровья и промышленности.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Микробиологический справочник,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и вредных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тщательное мытьё рук снижает риск проникновения патогенных бактерий и распространения инфекций.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обработка и хранение продуктов питания предотвращают размножение вредных бактерий и пищевые отравления.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чистоты в жилище и на рабочих местах помогает минимизировать контакт с болезнетворными микроорганизмами.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ответственный приём антибиотиков способствуют укреплению иммунитета и предотвращению развития устойчивых штаммов.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профилактики бактериальных инфекций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в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создают бактерии, производящие инсулин для пациентов с диабетом. Такие технологии упрощают и удешевляют лечение, обеспечивая стабильный доступ к необходимым препаратам.
</a:t>
            </a:r>
            <a:endParaRPr lang="en-US" sz="103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для очистки окружающей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установки используют бактерии для разложения токсинов и загрязнений в почве и воде. Это помогает восстанавливать экологический баланс и снижать вредное воздействие человека.
</a:t>
            </a:r>
            <a:endParaRPr lang="en-US" sz="108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биотоплива с помощью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превращать органические отходы в биотопливо. Этот процесс способствует развитию зелёной энергетики и снижению зависимости от ископаемых ресурсов.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бактерий в биотехнологиях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микробиома человека помогает раскрыть его роль в здоровье, иммунитете и профилактике заболеваний.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разрабатывают методы борьбы с устойчивыми бактериями, включая новые антибиотики и альтернативные технологии лечения.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включают создание бактерий для экологической очистки и производства экологичного топлива, что открывает новые возможности для науки и промышленности.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 перспективы изучения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царства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жизни планеты и человека, способствуя развитию экосистем и технологий. Понимание их значимости помогает эффективно использовать пользу и защищаться от угроз.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2026-05-09T09:59:39Z</dcterms:created>
  <dcterms:modified xsi:type="dcterms:W3CDTF">2026-05-09T09:59:39Z</dcterms:modified>
</cp:coreProperties>
</file>