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превращает природу в живую историю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 родной природы в музыке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рисовать без кисти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передаёт ветер, дождь и тишину без слов. Русские композиторы особенно любили природу: в их пьесах слышны лес, поле, птицы, снег и весеннее пробуждение — знакомые образы, которые легко представить и запомнить.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и «Времена года»
</a:t>
            </a:r>
            <a:endParaRPr lang="en-US" sz="3044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звучит как тихий зимний вечер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умел слушать тишину и превращать её в музыку. В пьесах цикла «Времена года» можно представить январский снег, мягкий свет и спокойный дом, где за окном медленно кружатся снежинки.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в маленьких пьесах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месяц в этом цикле имеет свой характер. Весной музыка будто просыпается, летом звучит теплее и шире, а осенью становится задумчивой, как прогулка по парку после дождя.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музыкальных картинок года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двенадцать пьес — по одной на каждый месяц. Вместе они похожи на альбом красочных открыток, только вместо рисунков в нём звучат мелодии, ритмы и настроение разных времён года.
</a:t>
            </a:r>
            <a:endParaRPr lang="en-US" sz="150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весны у русских композиторов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музыка часто начинается тихо, а потом словно расправляет крылья. В ней слышатся свет, надежда и радость, как будто природа осторожно открывает глаза после зимнего сна.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любят короткие звонкие фразы и лёгкое движение. Такие интонации напоминают капель, бег первых ручьёв и весёлое пение птиц над ещё прохладной землёй.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музыке всегда немного торопится вперёд. Она зовёт к теплу, к солнцу и к новым силам, поэтому слушать такие пьесы особенно приятно после долгой зимы.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Римский-Корсаков и музыкальные картины природы
</a:t>
            </a:r>
            <a:endParaRPr lang="en-US" sz="2275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природа часто становится волшебной. Ночь может быть таинственной, море — могучим, а ветер — непредсказуемым, словно герой сказки, который вдруг меняет настроение.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как палитра красок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Римский-Корсаков писал музыку так, будто смешивал краски на огромной палитре. Его оркестр звучит ярко и блестяще, поэтому море, ветер и небо в его произведениях кажутся очень живыми.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русской музыке нередко превращается в загадочное место. Там слышится шорох, мерцание и ожидание чуда, как в любимой сказке перед важным событием.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 былинные образы в музыке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композиторы изображают широко и мощно. Оно может быть спокойным, а может внезапно стать грозным, и тогда музыка будто поднимает волны прямо в зале.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музыке звучит особенно тихо и красиво. В ней легко представить звёзды, луну и мягкий ветер, который осторожно проходит между деревьями.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Былинные образы делают природу сильной и величавой. Она кажется не просто красивой, а мудрой, старинной и очень близкой человеку, как добрый сказочный великан.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народных песнях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весна, лето, осень и зима связаны с делами людей. Весной ждут пробуждения земли, летом поют о труде и поле, а осенью — о щедром урожае.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песни становятся спокойнее и тише, но в них есть праздник и уют. Так природа и жизнь человека идут рядом, словно хорошие соседи, которые всегда знают друг о друге всё.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1356" y="3265225"/>
            <a:ext cx="242438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напоминают пение птиц и лёгкое порхание. Такие мелодии звучат ясно и светло, поэтому сразу вызывают образ утра в лесу или над лугом.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передают гул ветра, дальние раскаты грозы или широкое пространство. Слушатель словно стоит на открытом поле и чувствует силу воздуха.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и протяжные звуки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и чёткие ритмы похожи на дождь, ручей или бегущие капли. Музыка в такие моменты будто торопится вместе с природой.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ритм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звучит негромко, появляется покой. Так можно услышать утреннюю тишину, снегопад или лес, который шепчет совсем-совсем осторожно.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динамика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средства изображают природу
</a:t>
            </a:r>
            <a:endParaRPr lang="en-US" sz="27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Прокофьев: живые интонации и движение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Прокофьева отличается ясным ритмом и очень выразительными мелодиями. Поэтому в его произведениях всё будто идёт вперёд: шагает, кружится, играет и не стоит на 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энергия помогает создавать музыкальные картины природы. В них можно услышать быстрый ручей, бегущий ветер или бодрое утро, когда мир только начинает просыпаться.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музыка часто начинается с тихих, коротких звуков. Они напоминают шорох листьев, осторожные шаги и лёгкий ветерок между деревьями, как будто лес шепчет свою тайну.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помогают услышать щебет птиц и стук дятла. Такие звуки делают картину леса узнаваемой, а слушателя — почти настоящим гостем под кронами.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становится чуть быстрее и оживлённее, лес будто просыпается. Тогда в нём слышатся движение, свет и жизнь, словно деревья сами начинают дышать вместе с мелодией.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звуки леса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музыкальному образу природы
</a:t>
            </a:r>
            <a:endParaRPr lang="en-US" sz="2913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живого впечатления до звучащей картины: композитор слушает природу, выбирает настроение и превращает его в музыку.
</a:t>
            </a:r>
            <a:endParaRPr lang="en-US" sz="11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98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681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«певцов родной природы» в музыке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часто выбирают плавные, певучие мелодии. Они звучат спокойно и естественно, словно человек просто слушает ветер, реку или далёкий звон колокольчика.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природные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слышатся лес, поле, птицы и снег. Такие картины узнаются сразу, поэтому ребёнок легко представляет себе знакомую природу и чувствует её настроение.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народной песней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опираются на интонации народной песни. Из-за этого музыка кажется близкой, понятной и очень тёплой, как добрая история у родного дома.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распевы и неторопливое движение передают просторы родной земли. Слушатель словно видит перед собой дальнее поле, лесной горизонт или тихую речную гладь.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музыка звучит светло и оживлённо, будто просыпается земля. Летние мелодии дарят ощущение свободы, тепла и большого простора. В них легко услышать улыбку самой природы.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Радость, тишина и простор в музыкальной природе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музыка часто становится спокойной и немного грустной. Зимняя же кажется чистой, тихой и прозрачной. Один и тот же образ природы меняется вместе с темпом, громкостью и высотой звуков.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дождь и ветер помогают композиторам передать движение и лёгкость. Эти звуки знакомы каждому ребёнку, поэтому музыкальная картина сразу становится понятной и живой.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 и море создают ощущение пространства и глубины. Одни образы звучат тихо и спокойно, а другие — широко и мощно, как сама природа.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снег и ночное небо придают музыке особое настроение. Здесь могут появиться таинственность, холодная свежесть или даже маленькое волнение — как перед настоящим природным чудом.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весеннее небо часто делают мелодию радостной и светлой. Такие образы помогают слушателю почувствовать, что музыка умеет рисовать природу без кисти и красок.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природные образы в музыке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добрые чувства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природе учит замечать красоту вокруг себя. Когда в мелодии слышны лес, река или поле, человек становится внимательнее и добрее к живому миру.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напоминают о любви к родной земле. В них звучит желание беречь всё красивое и хрупкое, словно очень важную тайну, доверенную нам природой.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 плавная мелодия часто похожа на спокойную реку. Она не торопится, мягко течёт и создаёт ощущение покоя, как в ясный и безветренный день.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узнавать музыкальные картины природы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звуки напоминают капли дождя или птичьи голоса. Они звучат легко и чуть игриво, будто природа разговаривает с нами по-своему.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протяжные фразы передают простор, лесную даль или бескрайнее поле. Музыка словно открывает окно, и перед нами становится очень много воздуха и света.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акценты помогают услышать грозу, сильный ветер или бурное движение. В такие моменты музыка становится смелой и яркой, как внезапный порыв непогоды.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Младшие школьники легко узнают в музыке весеннюю капель, осенний дождь или зимний снег. Поэтому слушание превращается не в скучное задание, а в маленькое путешествие по знакомым картинам.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становится знакомой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помогают различать темп, ритм, громкость и настроение. Ребёнок начинает замечать, как из отдельных звуков складывается целая история — почти как фильм без экрана, только с очень красивым звуком.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учит слушать внимательно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природе легко запоминается, потому что в ней есть яркие образы и понятные чувства. После урока хочется ещё раз послушать знакомую мелодию и проверить, не спряталась ли там птица или дождь.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Интерес, который остаётся надолго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произведения изучают в школе
</a:t>
            </a:r>
            <a:endParaRPr lang="en-US" sz="30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Проверенные примеры музыкальных картин природы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П. И. Чайковский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«Времена года» звучат месяцы и сезоны. Каждая пьеса передаёт своё настроение: от зимней тишины до весеннего оживления.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века: Н. А. Римский-Корсаков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создаёт яркие оркестровые картины моря, ночи и сказочной природы. Его музыка особенно богата красками и неожиданными звучаниями.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слышны поле, труд, праздник и смена времён года. Природа и жизнь человека в них идут рядом, как давние друзья.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 уроке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помогают детям услышать, как по-разному может звучать природа. Одни образы спокойные, другие сильные, а третьи — совсем волшебные.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музыке сегодня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слушатели по-прежнему находят в таких произведениях красоту и спокойствие. Звуки леса, дождя и ветра остаются понятными и близкими, даже если музыка была написана много лет назад.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родной природе помогает смотреть на мир внимательнее. Она учит замечать не только громкие события, но и тихие чудеса: шорох листьев, первый снег и вечернее небо.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звучит, когда её слушают сердцем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Певцы родной природы превращали лес, дождь, снег и весенний свет в музыку. Их произведения учат слышать красоту мира, беречь родную землю и радоваться каждому её звуку.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2026-05-24T20:04:53Z</dcterms:created>
  <dcterms:modified xsi:type="dcterms:W3CDTF">2026-05-24T20:04:53Z</dcterms:modified>
</cp:coreProperties>
</file>