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геологическое строение Земли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показывает неровности поверхности, а геологическое строение — состав и слои земной коры.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6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разделена на литосферные плиты, которые движутся очень медленно. На их границах возникают горы, разломы, вулканы и землетрясения. А внешние силы — вода, ветер, лед, температура и живые организмы — постоянно разрушают и изменяют формы.
</a:t>
            </a:r>
            <a:endParaRPr lang="en-US" sz="1567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рельеф Земли разнообразен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выделяются большими относительными высотами: склоны обычно крутые, а поверхность сильно расчленена. Из-за этого меняются климатические условия и растительность на небольших расстояниях.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 рельефа суши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имеют небольшие перепады высот, поэтому их рельеф обычно ровный или слабоволнистый. Благодаря удобной поверхности здесь легче строить города, дороги и развивать сельское хозяйство.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сочетают значительную абсолютную высоту с относительно выровненной поверхностью. Часто их «режут» долины, поэтому со временем рельеф становится более разнообразным и сложным.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5095" y="1336325"/>
            <a:ext cx="3364211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8 класс.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рельефа напрямую влияет на высоты, условия освоения и природные процессы.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высоты и расчленённость, тем сложнее хозяйственное освоение; равнины чаще удобнее для расселения и транспорта.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форм рельефа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Складчатые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столкновении литосферных плит породы сжимаются и начинают изгибаться. Слои могут образовывать складки и подниматься вверх, формируя складчатые горные системы.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активных горных районов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горы часто выглядят резко: встречаются трещины и разломы, острые вершины и глубокие долины. Такие особенности говорят о продолжающейся активности района.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 результат движения плит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разных факторов меняется по климату: там, где много осадков, сильнее работает вода; в холодных районах — лед и мороз.
</a:t>
            </a:r>
            <a:endParaRPr lang="en-US" sz="1212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(схема без точных процентов).
</a:t>
            </a:r>
            <a:endParaRPr lang="en-US" sz="1068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силы разрушения и переноса «работают вместе»: рельеф не стоит на месте, он постепенно перестраивается.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внешние силы изменяют рельеф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14361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 и разрушение пород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выветривание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Порода разрушается на месте, но её состав почти не меняется. Особенно помогает мороз: вода в трещинах замерзает и расширяет щели, разламывая камень.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выветривание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растворённые вещества меняют минералы. Под действием кислорода и углекислого газа горные породы «находят новые» свойства и становятся более рыхлыми.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выветривание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и микроорганизмы проникают в трещины и разрыхляют породу. Животные также участвуют в разрушении, изменяя структуру почвы и верхнего слоя камня.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породы к новому рельефу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смены форм поверхности: разрушение → перенос → накопление → преобразование → влияние тектоники.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0751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207512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466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46678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Размыв и углубление русла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размывают породы и постепенно врезаются в поверхность. Так образуются долины и различные формы размыва — овраги, каньоны и ущелья, которые хорошо видны на местности.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Поймы, старицы и террасы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течение медленнее, поэтому реки часто разливаются. Широкие поймы, старичные озёра и ступенчатые террасы возникают из-за смены русла со временем.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горных рек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реки текут быстрее и сильнее разрушают берега. Из-за этого формируются узкие долины и более крутые склоны, а разрушительная сила ощущается заметнее.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крупных рек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равнинные реки России — Волга, Обь и Лена. Их долины связаны с широкими участками рельефа, где река может менять направление и создавать новые формы.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рек в формировании поверхности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 следы древнего оледенения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 движется медленно, но его масса огромна. Под действием льда породы словно «шлифуются»: поверхность становится более сглаженной, а на скалах появляются царапины и борозды. Так лед оставляет узнаваемые следы разрушения.
</a:t>
            </a:r>
            <a:endParaRPr lang="en-US" sz="1085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лед «шлифует» камни
</a:t>
            </a:r>
            <a:endParaRPr lang="en-US" sz="143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9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U-образные долины и кары
</a:t>
            </a:r>
            <a:endParaRPr lang="en-US" sz="1591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лед был особенно мощным, долины часто получают характерную форму — U-образную. В горах лед также вырабатывает кары — чашеобразные углубления у склонов. Эти формы помогают ученым понять, как выглядел ландшафт в прошлом.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Морены и ледниковые озёра в Северо-Западе России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переносе обломков лед накапливает их, образуя морены — валы и слои несортированного материала. Со временем в некоторых углублениях появляются ледниковые озёра. В России такие следы особенно заметны в Карелии, на Кольском полуострове и северо-западных районах.
</a:t>
            </a:r>
            <a:endParaRPr lang="en-US" sz="98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и молодые горные цепи чаще формируются в активных складчатых зонах, где плиты сближаются, а породы сжимаются и поднимаются.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(8 класс). Схема без точных числовых данных, 2026.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общую закономерность: интенсивная горообразовательная активность приурочена к границам литосферных плит, а на платформах горы обычно ниже.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 Земле сосредоточены самые высокие горы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Геологическое строение участка описывают по составу, возрасту и расположению горных пород. Эти сведения помогают читать земную историю так же, как страницы книги — слой за слоем.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Геологическое строение: породы и слои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 породы формируются из накопившихся осадков: на дне морей и озёр, а также на суше. Со временем слои уплотняются и превращаются в породы.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Магматические породы возникают при застывании магмы или лавы, а метаморфические — при преобразовании уже существующих пород под давлением и температурой. Поэтому их свойства отличаются от исходных.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слои земной коры несут «следы» прошлого: где была вода, как менялись условия, когда происходили изменения в недрах. Это важно для понимания природы и поиска ресурсов.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441110"/>
            <a:ext cx="4164900" cy="2501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(8 класс).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происхождения пород помогает связать строение земной коры с формами рельефа и ресурсами.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пород влияет на прочность поверхностей и на то, где могут встречаться полезные ископаемые, поскольку породы разного происхождения образуют разные условия залегания.
</a:t>
            </a:r>
            <a:endParaRPr lang="en-US" sz="998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типа горных пород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14361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1700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строение территории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 бассейны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часто встречаются нефть, природный газ, уголь, каменная соль и фосфориты. Эти ресурсы связаны с накоплением осадков и их последующим уплотнением в толще пород.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Магматические и метаморфические районы
</a:t>
            </a:r>
            <a:endParaRPr lang="en-US" sz="1391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них характерны руды металлов: железа, меди, никеля, золота. Добыча возможна там, где в породах и в зонах их изменения сосредоточены вещества, образующие рудные тела.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карта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показывает, какие породы где выходят на поверхность, как они залегают и как меняются по площади. Поэтому по ней легче планировать поиски месторождений и объяснять распределение ресурсов.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условиями образования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ресурсы не появляются «случайно»: они формируются при определённых геологических условиях. Понимание истории слоёв помогает прогнозировать, где полезные ископаемые вероятнее всего.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складки и разломы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формирования деформаций слоёв земной коры при сильных движениях (школьная схема).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чаще всего происходят на границах литосферных плит и вдоль разломов. Когда породы «рывком» смещаются, высвобождается энергия, поэтому колебания распространяются по территории.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 вулканы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извержения связаны с подъёмом магмы к поверхности. Под давлением она находит выход через жерло и кратер, а на поверхности появляются лавовые потоки и новые слои пород.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могут быстро менять рельеф: возникают вулканические конусы, трещины и поля застывшей лавы. Наиболее активные зоны приурочены к Тихоокеанскому огненному кольцу.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высота, тем чаще меняются условия: снижается температура и иначе распределяются осадки. Поэтому природные зоны на возвышенностях и в горах различаются.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(8 класс). Значения на графике взяты как типичные середины диапазонов, 2026.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высоты связан с усилением роли климата и особенностей поверхности. По графику видно: разные формы рельефа отвечают устойчивым диапазонам высот.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высоты и типов рельефа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059889"/>
            <a:ext cx="8355900" cy="1640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их роль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выделяются Восточно-Европейская равнина и Западно-Сибирская равнина. Эти пространства в основном удобны для расселения, дорог и земледелия благодаря меньшим перепадам высот.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83402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на территории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горным районам относят Урал, Кавказ, Саяны, Алтай, хребты Восточной Сибири и Камчатку. Здесь рельеф более сложный: сочетание высот, долин и хребтов влияет на климат, растительность и хозяйство.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94050" y="182989"/>
            <a:ext cx="83559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России: крупные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0751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58812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46678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расселение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удобнее для строительства дорог, городов и крупных поселений: меньше резких перепадов высот. В горах приходится выбирать сложные маршруты и обходить крутые склоны.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водный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поверхности влияет на доступность влаги и на почвы. На равнинах проще организовать поля и орошение, а в горных районах важны долины рек и террасы.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Месторождения связаны со строением земной коры и тем, какие породы выходят на поверхность. Геология помогает выбирать районы бурения и планировать безопасное освоение ресурсов.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определяет, где вероятны оползни, обвалы, селевые потоки и лавины. Землетрясения также связаны со строением земной коры и активными разломами, поэтому риск неодинаков.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рельеф важен для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геологическое строение — единая система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Земли формируется внутренними силами и внешними процессами. Понимание геологического строения помогает читать карты, объяснять размещение ресурсов и прогнозировать природные опасности, связанные с формами поверхности.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2026-05-11T20:04:12Z</dcterms:created>
  <dcterms:modified xsi:type="dcterms:W3CDTF">2026-05-11T20:04:12Z</dcterms:modified>
</cp:coreProperties>
</file>