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образование германских королевств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королевства сформировались на развалинах Западной Римской империи в V–VI веках.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IV века германские племена проживали между Рейном, Дунаями и Эльбой. Натиск гуннов, нехватка земли и поиски богатств Рима вызвали массовые перемещения народов, изменившие карту Европы.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народы и начало миграций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Рима и приход германцев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476 году вождь Одоакр сверг последнего западноримского императора, положив конец Западной Римской империи и обозначив начало новой эпохи германских королевств.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Свержение Ромула Августа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 веке племена германцев активно вторгались на территорию Римской империи, ослабленной внутренними кризисами и внешними угрозами, что ускорило её распад.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переселение германцев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освободившихся землях стали создаваться первые германские королевства, основанные на племенных вождях и военной силе, с новыми политическими структурами.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новых государств
</a:t>
            </a:r>
            <a:endParaRPr lang="en-US" sz="26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переселение народов: ключевые события и последствия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Вестготы, вандалы, аланы и свевы пересекли Рейн, что стало катализатором масштабных перемещений и разрушений на территории Западной Римской империи.
</a:t>
            </a:r>
            <a:endParaRPr lang="en-US" sz="2114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Рейн в 406 году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стало исчезновение старых племенных границ, формирование новых народов и государств, что предопределило облик средневековой Европы.
</a:t>
            </a:r>
            <a:endParaRPr lang="en-US" sz="2266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этнической карты Европы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привели к образованию многочисленных королевств, каждое из которых развивалось на основе своих традиций, сохраняя частично римское наследие.
</a:t>
            </a:r>
            <a:endParaRPr lang="en-US" sz="2266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германских королевств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атласы Европы, VII век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главных германских королевств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демонстрируют территориальные границы германских королевств и ключевые регионы их влияния в VI веке.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 занимало крупнейшую территорию, задавая тон политическому развитию региона.
</a:t>
            </a:r>
            <a:endParaRPr lang="en-US" sz="4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Франкское королевство: от объединения к доминированию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Суассон стал столицей королевства, что способствовало централизации власти и укреплению административной системы.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486 году Хлодвиг объединил франкские племена после победы над римским военачальником Сиверием, заложив основы единого государства.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Династия Меровингов, начатая Хлодвигом, обеспечила политическую стабильность и расширение влияния франков в Галлии.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центр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493 году Теодорих Великий основал королевство с административным центром в Равенне. Это был важный политический шаг на территории Италии.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Остготы сочетали воинские германские традиции с римскими административными методами, поддерживая латинскую культуру и здание.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Остготское королевство в Италии: особенности учреждения
</a:t>
            </a:r>
            <a:endParaRPr lang="en-US" sz="32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541"/>
            <a:ext cx="6981000" cy="39881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92500" y="2025541"/>
            <a:ext cx="6981000" cy="39881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1089275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439 году вандалы захватили Карфаген, создав морскую державу, которая контролировала западное Средиземноморье и активна торговала и воевала.
</a:t>
            </a:r>
            <a:endParaRPr lang="en-US" sz="2322" dirty="0"/>
          </a:p>
        </p:txBody>
      </p:sp>
      <p:sp>
        <p:nvSpPr>
          <p:cNvPr id="10" name="Text 2"/>
          <p:cNvSpPr txBox="1"/>
          <p:nvPr/>
        </p:nvSpPr>
        <p:spPr>
          <a:xfrm>
            <a:off x="1089278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Карфагена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9592500" y="7326432"/>
            <a:ext cx="69810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534 году королевство пало после военных действий Византийской империи, завершив короткую, но значимую эпоху в истории региона.
</a:t>
            </a:r>
            <a:endParaRPr lang="en-US" sz="2322" dirty="0"/>
          </a:p>
        </p:txBody>
      </p:sp>
      <p:sp>
        <p:nvSpPr>
          <p:cNvPr id="12" name="Text 4"/>
          <p:cNvSpPr txBox="1"/>
          <p:nvPr/>
        </p:nvSpPr>
        <p:spPr>
          <a:xfrm>
            <a:off x="9592503" y="6289736"/>
            <a:ext cx="69810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под натиском Византии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Вандальское королевство: взлёт и падение
</a:t>
            </a:r>
            <a:endParaRPr lang="en-US" sz="4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свевского королевства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409 год — переселение свевов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Свевы переселились на северо-запад Пиренейского полуострова, основывая своё королевство в Галисии и Северной Португалии.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585 год — поглощение вестготами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Королевство свевов было завоёвано вестготами, что положило конец его суверенитету и изменило политическую карту региона.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самостоятельности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течение почти двух столетий свевы сохраняли независимость и развивали своё государство в тесном взаимодействии с соседями.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Вестготское королевство: развитие и территориальные изменения
</a:t>
            </a:r>
            <a:endParaRPr lang="en-US" sz="4573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поражения в битве при Пуатье в 507 году центр власти перенесли в Толедо, где вестготы укрепили христианство и политическую мощь в Иберии.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Образованное в 418 году в Галлии, королевство активно развивалось, став сильной монархией с выраженной законодательной системой.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Бургундское королевство: территория, управление и культурные особенности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стремились к сотрудничеству с кельто-римским населением, что способствовало мирной интеграции и плавному слиянию культурных особенностей региона.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Бургундское королевство сформировалось на юго-востоке современной Франции в V веке и включало важные города, такие как Женева и Лион, которые стали центрами власти и культуры.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Особенностью Бургундии была развитая система права, отражённая в Бургундском кодексе, объединявшем германские и римские юридические традиции для эффективного управления.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интеграции ускорили экономическое и социальное развитие королевства, делая его важным политическим игроком на европейской арене раннего Средневековья.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Англосаксонские королевства Британии: формирование и развитие
</a:t>
            </a:r>
            <a:endParaRPr lang="en-US" sz="4236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переселения и образование королевств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Англосаксы начали прибывать в Британию в V веке после ухода римских войск, основав несколько королевств: Уэссекс, Мерсия, Нортумбрия и Восточная Англия. Это было начало формирования новой политической структуры.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и языковое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ассимиляции с местным населением формировался староанглийский язык и культура, закладывая основу для будущей английской идентичности и национального сознания.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управление: сочетание римских традиций и германских новшеств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королевства принимали латинский язык и римскую административную систему, что помогало сохранять порядок и связь с наследием античности.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этим вводились собственные правовые кодексы, такие как «Салическая правда» франков, которые отражали обычаи и обряды германских народов.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управления опиралась на военную знать и советы старейшин, сочетая новые формы власти с традиционными институтами племён.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Германцы и римляне: культурное взаимодействие и появления новых традиций
</a:t>
            </a:r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браки между германцами и римлянами способствовали появлению новых культурных традиций и устойчивых связей между двумя сообществами, обогащая обе стороны.
</a:t>
            </a:r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Заимствования в архитектуре и сохранение городов с римским наследием, таких как Милан и Лион, позволяли германским правителям сохранять устойчивое управление на основе древних принципов.
</a:t>
            </a:r>
            <a:endParaRPr lang="en-US" sz="442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германских королевств: от племён к государству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 обеспечил возникновение устойчивого государственного аппарата, способного управлять большими территориями и разнородным населением.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старейшин и собрания свободных воинов продолжали играть роль консультативных органов, сохраняя традиционные элементы управления.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образованием королевств власть сосредоточилась в руках короля, который опирался на военную знать и дружину для поддержания порядка и защиты территории.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Первоначально германские народы управлялись племенными собраниями, где решения принимались совместно с вождями и старейшинами.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и военное устройство: роль дружины и вооружения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дружины были основой военной силы королевств, их воины лично связаны верностью с королём, что обеспечивало надёжную защиту и активное участие в военных кампаниях.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вооружением служили мечи, копья, щиты и шлемы, а значение конницы постепенно возрастало, что впоследствии отразилось в развитии рыцарских традиций Европы.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христианства и значение церкви в германских королевствах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христианства королями, например Хлодвигом в 496 году, укрепило их легитимность и усилило власть над подданными.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стала центром образования и культуры, организуя школы и ведя летописи, что способствовало повышению уровня грамотности и распространению письменности.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институты оказывали значительное влияние на государственную политику, формируя идеологическую базу и поддерживая социальный порядок.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и преобразования германских королевств в раннем Средневековье
</a:t>
            </a:r>
            <a:endParaRPr lang="en-US" sz="3450" dirty="0"/>
          </a:p>
        </p:txBody>
      </p:sp>
      <p:sp>
        <p:nvSpPr>
          <p:cNvPr id="10" name="Text 2"/>
          <p:cNvSpPr txBox="1"/>
          <p:nvPr/>
        </p:nvSpPr>
        <p:spPr>
          <a:xfrm>
            <a:off x="2069400" y="18282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VI века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Возрастают внутренние конфликты и междоусобицы, ослабляющие централизованную власть многих германских королевств.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2069400" y="42615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Вторжение византийцев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восстановления контроля над бывшими римскими территориями византийцы проводят военные кампании, угрожая существованию некоторых королевств.
</a:t>
            </a:r>
            <a:endParaRPr lang="en-US" sz="2478" dirty="0"/>
          </a:p>
        </p:txBody>
      </p:sp>
      <p:sp>
        <p:nvSpPr>
          <p:cNvPr id="12" name="Text 4"/>
          <p:cNvSpPr txBox="1"/>
          <p:nvPr/>
        </p:nvSpPr>
        <p:spPr>
          <a:xfrm>
            <a:off x="2069400" y="6699350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арабов в Испанию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VIII века арабы вторгаются на Пиренейский полуостров, значительно сокращая владения вестготов и изменяя политический ландшафт.
</a:t>
            </a:r>
            <a:endParaRPr lang="en-US" sz="2478" dirty="0"/>
          </a:p>
        </p:txBody>
      </p:sp>
      <p:sp>
        <p:nvSpPr>
          <p:cNvPr id="13" name="Text 5"/>
          <p:cNvSpPr txBox="1"/>
          <p:nvPr/>
        </p:nvSpPr>
        <p:spPr>
          <a:xfrm>
            <a:off x="9855350" y="3145238"/>
            <a:ext cx="59289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Франкской империи
</a:t>
            </a:r>
            <a:pPr algn="l" indent="0" marL="0">
              <a:lnSpc>
                <a:spcPct val="130040"/>
              </a:lnSpc>
              <a:buNone/>
            </a:pPr>
            <a:r>
              <a:rPr lang="en-US" sz="953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906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VII века Бургундское и некоторые другие королевства включаются в состав Франкской империи, завершая этап самостоятельности многих образований.
</a:t>
            </a:r>
            <a:endParaRPr lang="en-US" sz="24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495" y="2915264"/>
            <a:ext cx="808200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0962" y="2985284"/>
            <a:ext cx="835200" cy="66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аспекты наследия германских королевств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кодексы, такие как «Салическая правда», стали основой европейского права, особенно в вопросах наследования и собственности.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традиции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национальных языков Европы во многом связано с германскими диалектами и ассимиляцией с местными латинскими языками.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Языковое влияние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германские королевства заложили основы политической карты Европы, из которых выросли современные государства.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государств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германских королевств для истории Европы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королевства стали фундаментом для современной Европы, преобразив политический, культурный и юридический ландшафт континента, их наследие сохраняется и сегодня.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2026-05-10T15:06:31Z</dcterms:created>
  <dcterms:modified xsi:type="dcterms:W3CDTF">2026-05-10T15:06:31Z</dcterms:modified>
</cp:coreProperties>
</file>