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300" y="164168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населённые пункты?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948775" y="12049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425500" y="2865674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чем отличаются деревня, село, посёлок и город.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выбирают разные места для жизни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селятся там, где есть вода, дороги, работа и место для домов. Одним удобнее рядом с полями, другим — у станции, завода или реки. Так появляются разные населённые пункты, каждый со своим укладом жизни.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Деревня: самый небольшой населённый пункт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95" y="1037550"/>
            <a:ext cx="4543355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домов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обычно немного улиц, домов и жителей. Дома стоят свободнее, чем в городе, поэтому вокруг часто видно много воздуха, травы и простора.
</a:t>
            </a:r>
            <a:endParaRPr lang="en-US" sz="1188" dirty="0"/>
          </a:p>
        </p:txBody>
      </p:sp>
      <p:sp>
        <p:nvSpPr>
          <p:cNvPr id="12" name="Text 3"/>
          <p:cNvSpPr txBox="1"/>
          <p:nvPr/>
        </p:nvSpPr>
        <p:spPr>
          <a:xfrm>
            <a:off x="179995" y="1886391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поблизости находятся огороды, поля, луга, лес или река. Поэтому из окна здесь можно увидеть не только забор, но и настоящую зелёную картину.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179995" y="2714312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по-соседски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люди нередко знают друг друга по имени и помогают соседям. Здесь спокойно, тихо и очень заметно, как дружба делает жизнь теплее.
</a:t>
            </a:r>
            <a:endParaRPr lang="en-US" sz="1155" dirty="0"/>
          </a:p>
        </p:txBody>
      </p:sp>
      <p:sp>
        <p:nvSpPr>
          <p:cNvPr id="14" name="Text 5"/>
          <p:cNvSpPr txBox="1"/>
          <p:nvPr/>
        </p:nvSpPr>
        <p:spPr>
          <a:xfrm>
            <a:off x="179995" y="3542244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у дома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жители выращивают овощи, ухаживают за животными и работают на земле. Для такой жизни особенно важны трудолюбие, забота и умение жить рядом с природой.
</a:t>
            </a:r>
            <a:endParaRPr lang="en-US" sz="11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среди полей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 часто стоит рядом с широкими полями, где хорошо видно дорогу и дома. Здесь чувствуется простор, а вокруг много места для работы на земле. Поэтому сельская улица выглядит спокойной и светлой, будто специально созданной для неторопливой жизни.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Нужные места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селе могут быть школа, магазин и клуб, куда приходят и дети, и взрослые. Такие здания помогают людям учиться, покупать нужные вещи и проводить время вместе. Благодаря им село становится удобным для жизни всей семьи.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важна земля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сёлах люди занимаются сельским хозяйством, поэтому рядом особенно важны поля и огороды. Дом, деревья и поле образуют привычный сельский пейзаж. Он показывает, что здесь многое связано с трудом на земле и заботой о природе.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Село: похоже на деревню, но часто больше
</a:t>
            </a:r>
            <a:endParaRPr lang="en-US" sz="22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Посёлок: между деревней и городом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домов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Посёлок обычно крупнее деревни и застроен плотнее. В нём может быть больше улиц, домов и семей, поэтому жизнь здесь кажется более оживлённой.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станции и предприятия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в посёлке работают станция, фабрика, шахта или другое большое предприятие. Именно такие места привлекают людей, которым нужна работа рядом с домом.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расположение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Посёлки часто появляются у железной дороги, шоссе или рядом с важным местом работы. Так людям проще добираться до нужных мест и перевозить товары.
</a:t>
            </a:r>
            <a:endParaRPr lang="en-US" sz="1182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Посёлок похож и на деревню, и на город. Здесь может быть тише, чем в городе, но при этом больше домов, транспорта и удобств, чем в маленьком селе.
</a:t>
            </a:r>
            <a:endParaRPr lang="en-US" sz="118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41715"/>
            <a:ext cx="257400" cy="205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850" y="1530275"/>
            <a:ext cx="257400" cy="228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7338" y="1541715"/>
            <a:ext cx="257400" cy="2059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5813" y="1541715"/>
            <a:ext cx="257400" cy="2059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30300" y="1512375"/>
            <a:ext cx="165375" cy="2646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Город: большой и многолюдный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80000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домов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улиц и зданий очень много, а дома часто стоят близко друг к другу. Поэтому городской пейзаж выглядит высоким, плотным и очень оживлённым.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958494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кругом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городу постоянно движутся автобусы, трамваи, машины и такси. Транспорт помогает людям быстро добираться до школы, работы, магазина или дома.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3736986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Нужные учреждения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есть больницы, театры, музеи, парки, спортивные центры и вокзалы. Такие места делают жизнь удобной, интересной и похожей на большой календарь дел.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515481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много школ, кружков, магазинов и разных профессий. Здесь можно учиться, трудиться и находить занятия почти на любой вкус.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7293975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большом городе жизнь идёт быстрее, чем в деревне. Люди спешат по делам, вокруг больше машин и людей, а день кажется особенно насыщенным.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Шумный квартал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рядом с домами часто слышны машины, звон трамваев и торопливые шаги. Здесь много высоких зданий, магазинов и транспорта, поэтому всё кажется очень плотным и быстрым. Город живёт в ритме большого движения.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улица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дома стоят свободнее, а вокруг видны сады, поля и деревья. Здесь меньше машин и больше тишины, поэтому можно спокойно играть, гулять и смотреть на простор вокруг дома. Деревенская улица будто дышит свободнее.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деревня: в чём разница
</a:t>
            </a:r>
            <a:endParaRPr lang="en-US" sz="22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есть у России, и это Москва.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— главный город страны, где находятся важные государственные учреждения и известные музеи, вокзалы и аэропорты.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Общеизвестный факт; Конституция Российской Федерации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почти в любом населённом пункте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848728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и дома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любом населённом пункте живут люди, а значит, нужны дома, дворы и улицы. Даже самое маленькое место становится настоящим домом, если там есть свои жители.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01076" y="1849349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свет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жизни нужны вода и электричество. Без них трудно готовить еду, учиться, отдыхать и выполнять обычные домашние дела, поэтому эти удобства очень важны.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22159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 путь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помогают людям добираться до школы, магазина, работы и соседних мест. По ним двигаются машины, велосипеды и пешеходы, как по тропинкам большого мира.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843234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везде есть места, где учатся, покупают продукты или получают помощь. Это могут быть школа, магазин, фельдшерский пункт или другое важное здание для жителей.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населённые пункты бывают разными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ищут удобное место для жизни: рядом с водой, дорогой, полем или лесом. Там легче строить дома и заниматься нужными делами.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первые дома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одном месте селится несколько семей, возникают улицы, дворы и хозяйство. Так вырастает деревня, село или посёлок.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Поселение растёт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работа, школа, предприятие или важный путь, людей становится больше. Тогда небольшое поселение может превратиться в большой город.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профессии встречаются в разных местах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3" y="1443811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и селе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часто работают люди, которые выращивают хлеб, овощи и заботятся о животных. Трактористы, фермеры и животноводы помогают получать продукты и следят, чтобы поля были ухожены.
</a:t>
            </a:r>
            <a:endParaRPr lang="en-US" sz="1229" dirty="0"/>
          </a:p>
        </p:txBody>
      </p:sp>
      <p:sp>
        <p:nvSpPr>
          <p:cNvPr id="11" name="Text 3"/>
          <p:cNvSpPr txBox="1"/>
          <p:nvPr/>
        </p:nvSpPr>
        <p:spPr>
          <a:xfrm>
            <a:off x="3129751" y="144380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посёлке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посёлках нередко трудятся шахтёры, железнодорожники и рабочие предприятий. Такие места появляются рядом с важной работой, поэтому многие семьи живут недалеко от своего дела.
</a:t>
            </a:r>
            <a:endParaRPr lang="en-US" sz="1271" dirty="0"/>
          </a:p>
        </p:txBody>
      </p:sp>
      <p:sp>
        <p:nvSpPr>
          <p:cNvPr id="12" name="Text 4"/>
          <p:cNvSpPr txBox="1"/>
          <p:nvPr/>
        </p:nvSpPr>
        <p:spPr>
          <a:xfrm>
            <a:off x="6079488" y="144380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4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встречается много разных профессий: врачи, учителя, продавцы, водители, строители и мастера. Здесь нужно больше услуг, поэтому у каждого человека находится своё полезное дело.
</a:t>
            </a:r>
            <a:endParaRPr lang="en-US" sz="128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каким признакам можно узнать населённый пункт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размер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 всего обращают внимание, большое это место или маленькое. Чем больше жителей и домов, тем чаще это город или крупный посёлок, а не деревня.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дома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дома обычно высокие и стоят близко друг к другу. В деревне и селе дома чаще ниже, а между ними есть просторные дворы и огороды.
</a:t>
            </a:r>
            <a:endParaRPr lang="en-US" sz="1195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важные 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магазин, больница, станция или завод подсказывают, как живёт населённый пункт. По таким зданиям легко понять, для чего людям нужно это место.
</a:t>
            </a:r>
            <a:endParaRPr lang="en-US" sz="1182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улицы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дорогам, дворам и ширине улиц тоже можно многое узнать. Широкие улицы с транспортом чаще бывают в городе, а тихие дорожки — в маленьких сёлах.
</a:t>
            </a:r>
            <a:endParaRPr lang="en-US" sz="11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302370"/>
            <a:ext cx="215700" cy="172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6813" y="1292783"/>
            <a:ext cx="215700" cy="191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42708"/>
            <a:ext cx="215700" cy="1917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97669" y="2927725"/>
            <a:ext cx="193987" cy="221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43588" y="1280800"/>
            <a:ext cx="215700" cy="215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людям жить удобно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567325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нужна детям каждый день, чтобы учиться недалеко от дома. Когда она находится рядом, путь становится короче, а утром остаётся больше времени на сборы.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3524099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 поблизости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 помогает быстро купить продукты, тетради или нужные мелочи. В больших населённых пунктах их обычно больше, а в маленьких — один магазин особенно важен.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567325" y="2927725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Автобусы, поезда и другие виды транспорта помогают добираться до школы, работы и соседних мест. Без них людям было бы гораздо труднее ездить по делам.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524099" y="2927725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 отдыха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Парки, скверы и площадки нужны, чтобы гулять, играть и отдыхать после дел. Когда рядом есть зелёное место, жить становится приятнее и веселее.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480874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врачей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Больница или поликлиника нужны, чтобы людям вовремя помогали врачи. Даже в небольшом населённом пункте такое место очень ценно, потому что здоровье — дело серьёзное.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за огородом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домами в маленьких населённых пунктах часто видно поле или луг. Там качается трава, а летом цветут цветы. Такие места будто говорят: «Погуляй немного и подыши свежим воздухом».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у деревни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деревней или сёлом нередко течёт река. У воды приятно отдыхать, слушать плеск и смотреть на отражение облаков. Она делает местность живой и очень красивой.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зелёный уголок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большом городе можно найти тихое место для прогулки. Парк, сквер или аллея с деревьями помогают отдохнуть от шума машин и почувствовать себя ближе к природе.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 с домом
</a:t>
            </a:r>
            <a:endParaRPr lang="en-US" sz="22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определить, какой это населённый пункт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 внешним признакам понять, деревня это, село, посёлок или город.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Населённые пункты на карте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95" y="1037550"/>
            <a:ext cx="4543355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 все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можно найти города, посёлки, сёла и деревни. Она помогает понять, где находится каждое место и как далеко оно от соседей.
</a:t>
            </a:r>
            <a:endParaRPr lang="en-US" sz="1191" dirty="0"/>
          </a:p>
        </p:txBody>
      </p:sp>
      <p:sp>
        <p:nvSpPr>
          <p:cNvPr id="12" name="Text 3"/>
          <p:cNvSpPr txBox="1"/>
          <p:nvPr/>
        </p:nvSpPr>
        <p:spPr>
          <a:xfrm>
            <a:off x="179995" y="1886391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разного размера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обычно подписаны заметнее, а маленькие населённые пункты — мельче. Так карта подсказывает, какие места важнее по размеру и числу жителей.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179995" y="2714312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и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карте легко заметить дороги, реки и расстояния между населёнными пунктами. Это помогает представить, как люди добираются в школу, на работу или в гости.
</a:t>
            </a:r>
            <a:endParaRPr lang="en-US" sz="1155" dirty="0"/>
          </a:p>
        </p:txBody>
      </p:sp>
      <p:sp>
        <p:nvSpPr>
          <p:cNvPr id="14" name="Text 5"/>
          <p:cNvSpPr txBox="1"/>
          <p:nvPr/>
        </p:nvSpPr>
        <p:spPr>
          <a:xfrm>
            <a:off x="179995" y="3542244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соседства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показывает, какие места расположены рядом, а какие — дальше друг от друга. Благодаря этому можно лучше представить, как устроена жизнь в округе.
</a:t>
            </a:r>
            <a:endParaRPr lang="en-US" sz="115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переезжают в другие места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28002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Ищут работу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семья переезжает туда, где легче найти работу. Если рядом есть завод, ферма, станция или офис, взрослым удобнее трудиться и заботиться о доме.
</a:t>
            </a:r>
            <a:endParaRPr lang="en-US" sz="1177" dirty="0"/>
          </a:p>
        </p:txBody>
      </p:sp>
      <p:sp>
        <p:nvSpPr>
          <p:cNvPr id="10" name="Text 3"/>
          <p:cNvSpPr txBox="1"/>
          <p:nvPr/>
        </p:nvSpPr>
        <p:spPr>
          <a:xfrm>
            <a:off x="2388233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Едут учиться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люди выбирают место, где есть хорошая школа, кружки или колледж. Учёба помогает узнавать новое, поэтому рядом с ней жить бывает очень удобно.
</a:t>
            </a:r>
            <a:endParaRPr lang="en-US" sz="1177" dirty="0"/>
          </a:p>
        </p:txBody>
      </p:sp>
      <p:sp>
        <p:nvSpPr>
          <p:cNvPr id="11" name="Text 4"/>
          <p:cNvSpPr txBox="1"/>
          <p:nvPr/>
        </p:nvSpPr>
        <p:spPr>
          <a:xfrm>
            <a:off x="4596465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Хотят удобств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часто больше магазинов, транспорта и разных служб. Одним людям нравится такой ритм, потому что всё нужное находится почти под рукой, как в большом кармане.
</a:t>
            </a:r>
            <a:endParaRPr lang="en-US" sz="1177" dirty="0"/>
          </a:p>
        </p:txBody>
      </p:sp>
      <p:sp>
        <p:nvSpPr>
          <p:cNvPr id="12" name="Text 5"/>
          <p:cNvSpPr txBox="1"/>
          <p:nvPr/>
        </p:nvSpPr>
        <p:spPr>
          <a:xfrm>
            <a:off x="6804696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спокойствие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Другие, наоборот, любят тишину, простор и зелень. Им больше подходит деревня или село, где можно слышать птиц, а не только шум машин.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населённый пункт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744500" y="1338425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Своё название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населённого пункта есть имя, по которому его узнают на карте и в разговоре. Это имя звучит как адрес дома, только для целого места.
</a:t>
            </a:r>
            <a:endParaRPr lang="en-US" sz="1258" dirty="0"/>
          </a:p>
        </p:txBody>
      </p:sp>
      <p:sp>
        <p:nvSpPr>
          <p:cNvPr id="12" name="Text 3"/>
          <p:cNvSpPr txBox="1"/>
          <p:nvPr/>
        </p:nvSpPr>
        <p:spPr>
          <a:xfrm>
            <a:off x="3744513" y="2215126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и дома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есть улицы, дома и дворы, где люди живут каждый день. Одни дома старинные, другие новые, и вместе они создают привычный вид улицы.
</a:t>
            </a:r>
            <a:endParaRPr lang="en-US" sz="1258" dirty="0"/>
          </a:p>
        </p:txBody>
      </p:sp>
      <p:sp>
        <p:nvSpPr>
          <p:cNvPr id="13" name="Text 4"/>
          <p:cNvSpPr txBox="1"/>
          <p:nvPr/>
        </p:nvSpPr>
        <p:spPr>
          <a:xfrm>
            <a:off x="3744513" y="3091829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могут быть школа, магазин, парк, библиотека или остановка. Такие места нужны жителям, чтобы учиться, делать покупки, гулять и встречаться друг с другом.
</a:t>
            </a:r>
            <a:endParaRPr lang="en-US" sz="1258" dirty="0"/>
          </a:p>
        </p:txBody>
      </p:sp>
      <p:sp>
        <p:nvSpPr>
          <p:cNvPr id="14" name="Text 5"/>
          <p:cNvSpPr txBox="1"/>
          <p:nvPr/>
        </p:nvSpPr>
        <p:spPr>
          <a:xfrm>
            <a:off x="3744513" y="3968543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населённый пункт особенный: тихий или шумный, зелёный или современный. Именно поэтому у него легко запоминается настроение, словно у доброго соседа.
</a:t>
            </a:r>
            <a:endParaRPr lang="en-US" sz="125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30275"/>
            <a:ext cx="257400" cy="22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850" y="1541715"/>
            <a:ext cx="257400" cy="205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733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5813" y="1530275"/>
            <a:ext cx="257400" cy="228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4287" y="1541715"/>
            <a:ext cx="257400" cy="2059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урока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80000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и село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небольшие населённые пункты, где домов меньше, чем в городе. Здесь часто рядом поля, сады и луга, а жители хорошо знают друг друга.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958494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Посёлок и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Посёлок обычно больше деревни, а город — самый крупный и многолюдный. В них больше домов, дорог, транспорта и разных мест для работы и учёбы.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3736986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— главный город страны. Там находятся важные учреждения, а также крупные музеи, вокзалы и аэропорты, которые помогают стране работать.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515481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и карта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соединяют дома, школы и магазины, а карта показывает, где находятся разные населённые пункты. С этими словами легко ориентироваться и рассказывать о местности.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7293975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— это люди, которые живут в деревне, селе, посёлке или городе. Именно они делают любое место живым, дружным и настоящим.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мы умеем узнавать разные населённые пункты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познакомились с деревней, селом, посёлком, городом и столицей. Теперь легко заметить, чем они отличаются и почему каждое такое место важно для людей.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2026-05-26T09:55:22Z</dcterms:created>
  <dcterms:modified xsi:type="dcterms:W3CDTF">2026-05-26T09:55:22Z</dcterms:modified>
</cp:coreProperties>
</file>