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 снега, света и домашнего уюта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зимнее утро красивым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привлекает спокойным светом, белым снегом и особой тишиной. Мороз украшает окна узорами, а двор кажется чище и светлее. В такой картине легко замечать красоту и новые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над снежным двором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меняется очень медленно: сначала оно тёмно-синее, потом розовеет, золотится и становится светло-голубым. Снег под ним словно просыпается вместе с солнцем.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дворе появляются мягкие тени, а низкое зимнее солнце поднимается неторопливо. Розовые облака, блестящий снег и тихий рассвет создают картину настоящего зимнего чуда.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ложится на землю, крыши, дорожки и ветки деревьев. Он будто укрывает всё белым одеялом, делая двор чистым, ровным и очень светлым.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снег приятно скрипит под ногами. Этот звук хорошо слышен в тишине и сразу напоминает, что на улице настоящий зимний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утреннем свете снежинки блестят, как маленькие искры. Даже знакомая улица кажется нарядной, будто кто-то аккуратно рассыпал по ней серебро.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покрывает всё вокруг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белой дорожке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показывают, кто уже вышел из дома раньше других. По ним можно представить, как начинался этот тихий зимний день.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белой дорожке остаются отпечатки кошек, собак и птиц. Каждый след выглядит как маленькая загадка, которую интересно рассматривать.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отметины птиц похожи на пунктирные стрелочки. Они ведут к кормушке, к кустам или просто рассказывают о утренней прогулке.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страница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напоминает чистый лист, на котором появляются новые узоры. Следы делают зимний двор похожим на короткую сказку без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на окнах и ветках
</a:t>
            </a:r>
            <a:endParaRPr lang="en-US" sz="2683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похож на тонкие серебристые иголочки. После морозной ночи он покрывает ветки и стёкла, а утром превращает всё вокруг в чудесный зимний рисунок.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мороз рисует листья, цветы и снежные узоры. Такие картины не нужно раскрашивать — зима сама отлично справляется с этой работой.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зимнее утро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слышна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почти без звуков. Морозный воздух делает всё спокойным, и даже двор кажется немного сонным.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скрип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идёт по дорожке, снег громко скрипит. Этот звук сразу говорит: на улице настоящий мороз.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оживает двор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Слышны шаги, лёгкий стук веток и голоса птиц. Зимнее утро звучит негромко, но очень ясно и интересно.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тепло, спокойно и очень уютно. Здесь приятно просыпаться, пить чай и смотреть, как за окном лежит белый снег.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могут пахнуть каша, хлеб или пирог. Такие запахи сразу делают утро добрым, почти как объятие в варежках.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воздух холодный, а снег сияет особенно ярко. Контраст с тёплым домом помогает сильнее почувствовать уют внутри.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морозный пейзаж из тёплой комнаты, зимнее утро кажется сказочным. На улице холодно, а дома — настоящее маленькое чудо.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холод за окном
</a:t>
            </a:r>
            <a:endParaRPr lang="en-US" sz="30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во дворе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выходят на двор в шарфах, варежках и тёплых куртках. Они лепят снежки, рисуют палочкой на снегу и смеются, потому что зима любит весёлые игры.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снегу остаются смешные следы и круги от ботинок. Щёки румяные, носы красные, а движение бодрит лучше любого будильника.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животные зимой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синицы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зимой часто прилетают к кормушкам и домам. Им трудно искать еду в мороз, поэтому помощь человека очень важна.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помогает птицам пережить холодное утро. Если её вовремя наполнять, двор становится не только красивым, но и добрым.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белой поверхности можно увидеть отпечатки кошек, собак и птиц. Они напоминают, что рядом с нами живёт зимний мир.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животным особенно нужна доброта. Простая помощь с кормом делает утро теплее и показывает, что забота умеет согревать.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цвета зимнего утра помогают увидеть, как природа «раскрашивает» тишину и снег. Они создают ощущение свежести, покоя и маленького чуда.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оттенков чаще всего делает зимнюю картину особенно нежной и ясной.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зимних мира: город и деревня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зимнее утро начинается у домов, дорог и фонарей. На тротуарах видны следы спешащих людей, а окна ещё светятся тёплым светом. Всё вокруг кажется немного строгим, но очень аккуратным и чистым.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дышит тишиной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утро встречает сугробами, крышами и дымком из труб. Здесь снег лежит мягко и широко, а за заборами всё кажется особенно спокойным. Такое утро похоже на открытку, которую рисует сама зима.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земля быстро отдаёт тепло, поэтому к утру поверхность становится холоднее. Человек выходит на улицу и сразу чувствует, как мороз щиплет щёки.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за ночь подмерзают и покрываются тонкой коркой льда. Шаги становятся осторожнее, а улица выглядит совсем по-зимнему, будто её припорошили стеклянной крышкой.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Стёкла остывают сильнее воздуха в комнате. Из-за этого на окнах появляются запотевание и морозные узоры, похожие на листья, перья и веточки.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воздух часто кажется особенно колким и звенящим. Поэтому даже небольшой мороз ощущается заметнее, чем вечером, когда день уже успел немного прогреться.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утром мороз кажется сильнее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надеть утром зимой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бережёт голову от ветра и мороза. Без неё уши быстро мёрзнут, а прогулка становится не такой весёлой, как снежная горка.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закрывает шею и защищает её от холодного воздуха. Он может быть мягким, длинным и очень уютным, почти как домашнее одеяло.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помогает не замёрзнуть на ветру и в морозном дворе. Она должна быть тёплой, удобной и такой, чтобы можно было свободно двигаться.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ноги особенно быстро охлаждаются на снегу. Поэтому сапоги или ботинки с тёплой подкладкой помогают идти уверенно и не прыгать от холода.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сохраняют тепло рук и помогают ловить снежинки без лишнего холода. В них приятно держать санки, лопатку и даже снежок.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зимнее солнце меняет снег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ложатся на сугробы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поднимается невысоко и светит мягко, словно осторожно будит двор. На сугробах появляются яркие полосы, а рядом тянутся длинные тени. Снег начинает блестеть так, будто в нём спрятаны крошечные огоньки.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прозрачным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ясное, морозный воздух кажется чистым и звонким. Домики, деревья и дорожки видны особенно чётко, а свет делает всё вокруг свежим и нарядным. От такого утра хочется идти медленно и смотреть по сторонам.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добавляет сказочности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солнце не греет как летнее, зато умеет красиво рисовать на белом снегу. Его лучи окрашивают сугробы в золотистый оттенок, и обычный двор вдруг становится похожим на тихую сказку.
</a:t>
            </a:r>
            <a:endParaRPr lang="en-US" sz="12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заметить, как на стекле рассыпались узоры, похожие на листья и цветы. Такие рисунки появляются после морозной ночи и делают обычное окно очень нарядным.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деревьев лежит пушистый снег, а на крышах — тихий белый покров. Если смотреть внимательно, даже знакомый двор выглядит новым и немного волшебным.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след на дорожке или отпечаток птицы превращает снег в настоящую книгу. По таким следам легко представить, кто уже прошёл здесь утром и куда направился.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на прогулке
</a:t>
            </a:r>
            <a:endParaRPr lang="en-US" sz="29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обычно тише летнего. Зимой слышен скрип снега, а летом — пение птиц, шелест листьев и шорох травы на ветру.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холодный и прозрачный, поэтому свет кажется особенно ярким. Летом утро тёплое, мягкое и наполненное запахами сада, земли и трав.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 под снегом и выглядит спокойно, будто укрылась одеялом. Летом всё вокруг движется быстрее: растут листья, цветут цветы и жужжат насекомые.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вызывает чувство тишины и чистоты, а летнее — бодрости и тепла. У каждого времени года своё настроение, и это очень интересно замечать.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и летнее утро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в стихах и картинах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часто описывали зимнее утро как время тишины, чистого света и тихого чуда. В их строках снег, мороз и рассвет создают спокойную, красивую картину.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тоже любили этот сюжет, потому что он помогает передать прозрачный воздух, мягкие краски и сияющий снег. Поэтому зимний пейзаж в искусстве часто выглядит нарядно и очень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утро
</a:t>
            </a:r>
            <a:endParaRPr lang="en-US" sz="2353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иней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рисуют белое покрывало, лёгкий блеск и холодную красоту. Они помогают представить двор, деревья и крыши в зимнем убранстве.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приносит мягкие краски и новый день. Слово «свет» делает картину добрее, потому что в нём чувствуется надежда и спокойствие.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заметить маленькие детали на снегу и окнах. Они делают описание живым, словно по белой поверхности кто-то уже успел пройти и оставить знак.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«тепло» связывает холодную улицу и уютную комнату. Оно добавляет в зимнее утро ощущение заботы, завтрака и домашнего спокойствия.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«мороз» напоминает о щиплющем воздухе, румяных щеках и холодных стёклах. Без него зимнее утро потеряло бы свою свежесть.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оставляет светлое настроение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соединяет тишину, белый снег и уют дома. Оно учит замечать красоту в простых вещах и начинать день спокойно, с доброй улыбкой и внимательным взглядом.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2026-05-24T01:51:51Z</dcterms:created>
  <dcterms:modified xsi:type="dcterms:W3CDTF">2026-05-24T01:51:51Z</dcterms:modified>
</cp:coreProperties>
</file>