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оболочка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вода, камень и жизнь образуют единую оболочку нашей планеты.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Земля работает вместе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посмотрим, как четыре оболочки Земли работают вместе, где проходят их границы, как движутся вещества и энергия и почему природные ритмы делают жизнь возможной.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477" y="1333500"/>
            <a:ext cx="2682013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3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создаёт условия для жизни
</a:t>
            </a:r>
            <a:endParaRPr lang="en-US" sz="2739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 планете
</a:t>
            </a:r>
            <a:pPr algn="l" indent="0" marL="0">
              <a:lnSpc>
                <a:spcPct val="100000"/>
              </a:lnSpc>
              <a:buNone/>
            </a:pPr>
            <a:r>
              <a:rPr lang="en-US" sz="5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удерживает воду в жидком состоянии, поэтому на ней есть океаны, реки и влажная почва. Без этого не возникли бы привычные условия для жизни.
</a:t>
            </a:r>
            <a:endParaRPr lang="en-US" sz="1261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содержит кислород и защищает поверхность от опасного излучения. Она также сохраняет тепло и помогает формироваться погоде, от которой зависят растения и животные.
</a:t>
            </a:r>
            <a:endParaRPr lang="en-US" sz="1186" dirty="0"/>
          </a:p>
        </p:txBody>
      </p:sp>
      <p:sp>
        <p:nvSpPr>
          <p:cNvPr id="13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поставляет энергию, а поверхность Земли распределяет её по-разному. Из-за этого на планете есть жаркие, умеренные и холодные области, а не одна одинаковая среда.
</a:t>
            </a:r>
            <a:endParaRPr lang="en-US" sz="1186" dirty="0"/>
          </a:p>
        </p:txBody>
      </p:sp>
      <p:sp>
        <p:nvSpPr>
          <p:cNvPr id="14" name="Text 5"/>
          <p:cNvSpPr txBox="1"/>
          <p:nvPr/>
        </p:nvSpPr>
        <p:spPr>
          <a:xfrm>
            <a:off x="344055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и океан создают разные условия: в одних местах больше влаги, в других сильнее сушь. Разнообразие природных условий делает Землю пригодной для многих видов организмов.
</a:t>
            </a:r>
            <a:endParaRPr lang="en-US" sz="11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03569" y="1612800"/>
            <a:ext cx="155513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географической оболочки
</a:t>
            </a:r>
            <a:endParaRPr lang="en-US" sz="2982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оболочка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окружает планету воздухом, приносит тепло и защищает живые организмы от вредного излучения. Без неё дыхание, погода и многие жизненные процессы были бы невозможны.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оболочка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включает океаны, реки, озёра, ледники и подземные воды. Она снабжает всё живое влагой, переносит вещества и помогает поддерживать температуру на Земле.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оболочка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образует твёрдую основу материков и дно океанов. Она даёт горные породы, минералы и поверхность, на которой формируются почвы и развиваются экосистемы.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оболочка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все живые организмы — от микробов до растений, животных и человека. Они не только живут в оболочках Земли, но и изменяют их.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 — защитный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нами простирается атмосфера — невидимая оболочка, без которой не было бы дыхания и привычной погоды. Она смягчает перепады температуры и защищает поверхность Земли от жёсткого излучения.
</a:t>
            </a:r>
            <a:endParaRPr lang="en-US" sz="1355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 — источник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75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присутствует почти везде: в океане, облаках, реках, льде и даже в организмах. Гидросфера связывает сушу и море, а ещё помогает переносить тепло и питательные вещества.
</a:t>
            </a:r>
            <a:endParaRPr lang="en-US" sz="1424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и биосфера — основа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5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поверхность и живые организмы тоже работают вместе. Литосфера даёт минералы и опору, а биосфера превращает их в пищу, почву и новые формы жизни.
</a:t>
            </a:r>
            <a:endParaRPr lang="en-US" sz="1424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оболочки Земли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оболочка жизни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граница географической оболочки находится в нижних слоях атмосферы, где ещё возможны погода, облака и дыхание живых организмов. Выше условия становятся слишком суровыми.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граница проходит в верхней части литосферы и на дне океанов. Именно там вода, воздух и живые организмы уже заметно изменяют горные породы и отложения.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6520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размыты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самом деле эти границы не похожи на чёткую линию. Вода проникает в породы, воздух — в почву, а жизнь встречается почти везде, где есть условия для неё.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жизни как обмен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 природе непрерывно движутся вещества и энергия.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видно целостность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влажность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удерживает влагу и задерживает ветер, поэтому после вырубки испарение уменьшается, воздух становится суше, а почва быстрее теряет защиту от разрушения.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сток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растительный покров исчезает, дождевая вода быстрее стекает по поверхности. Из-за этого усиливается эрозия, а овраги и смыв почвы появляются чаще.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одном компоненте сразу отражаются на других. Это показывает, что географическая оболочка работает как единая система, а не как набор отдельных частей.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непрерывное движение воды между океаном, сушей и атмосферой.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 углекислый газ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обмен газов между растениями, животными, людьми и атмосферой.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 грамме плодородной почвы живут миллиарды микроорганизмов, и именно они помогают превращать остатки в питательные вещества для новых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географии; обобщённые данные о почвенной микрофлоре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г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может содержать миллиарды микроорганизмов.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парникового эффекта средняя температура на Земле была бы примерно на 33 °C ниже. Это показывает, почему атмосфера сохраняет тепло, но его избыток опасен.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Observatory; данные о среднем парниковом эффекте Земли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 °C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становится температура поверхности благодаря естественному парниковому эффекту.
</a:t>
            </a:r>
            <a:endParaRPr lang="en-US" sz="10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суток задаёт устойчивый ритм жизни: многие организмы приспосабливают активность, питание и отдых к повторяющемуся чередованию света и темноты.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данные о продолжительности солнечных суток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часа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цикл помогает живым организмам согласовывать свою жизнь с ритмом дня и ночи.
</a:t>
            </a:r>
            <a:endParaRPr lang="en-US" sz="10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25" y="3103477"/>
            <a:ext cx="2322600" cy="2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Берег, где меньше крайностей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25" y="3462175"/>
            <a:ext cx="2322600" cy="9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берегов океана климат мягче, чем в глубине материка. Вода медленно нагревается и медленно остывает, поэтому морской воздух сглаживает резкие перепады температуры и помогает сохранить влагу.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63" y="3103477"/>
            <a:ext cx="2322600" cy="2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Почва, которая быстро отвечает на солнце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63" y="3462175"/>
            <a:ext cx="2322600" cy="9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открытой равнине сухая почва прогревается быстрее, чем влажная. Из-за этого днём поверхность сильно нагревается, а ночью столь же быстро теряет тепло, и погода становится контрастной.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401" y="3103477"/>
            <a:ext cx="2322600" cy="2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источник влажного воздуха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400" y="3462175"/>
            <a:ext cx="2322600" cy="9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работает как естественный увлажнитель: кроны задерживают влагу, а листья испаряют воду. Поэтому под пологом леса воздух обычно прохладнее и влажнее, чем на соседнем поле.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меняется от места к месту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как тепловой аккумулятор
</a:t>
            </a:r>
            <a:pPr algn="l" indent="0" marL="0">
              <a:lnSpc>
                <a:spcPct val="115000"/>
              </a:lnSpc>
              <a:buNone/>
            </a:pPr>
            <a:r>
              <a:rPr lang="en-US" sz="75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хранит огромные запасы тепла и постепенно отдаёт их воздуху. Поэтому рядом с морем реже бывают резкие морозы и сильная жара, чем в районах, удалённых от воды.
</a:t>
            </a:r>
            <a:endParaRPr lang="en-US" sz="1424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влага и 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поверхности морей и океанов постоянно испаряется вода. Эта влага переносится ветром, образует облака и в виде осадков возвращается на сушу, поддерживая круговорот воды.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Биоресурсы мирового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75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морской воде живут планктон, рыбы и водоросли — основа многих пищевых цепей. Именно поэтому моря и океаны дают людям пищу, сырьё и важные природные ресурсы.
</a:t>
            </a:r>
            <a:endParaRPr lang="en-US" sz="1424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океаны: влияние, которое чувствует вся Земля
</a:t>
            </a:r>
            <a:endParaRPr lang="en-US" sz="232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1450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26783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403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403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холоднее климат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местности меняет температуру воздуха: с подъёмом в горы становится холоднее. Поэтому в горах разные пояса растительности сменяют друг друга, как ступени.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Склоны и сток воды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Склоны ускоряют движение воды после дождя и таяния снега. Из-за этого ручьи и реки сильнее размывают поверхность, а почва может быстрее смываться.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Низины и влажность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Низины и котловины часто накапливают влагу и туман. В таких местах дольше сохраняется сырость, а это влияет на состав почв и виды растений.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растительность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рельефа создают разные условия для корней, ветра и освещения. Поэтому рядом могут соседствовать луга, леса, болота и сухие участки.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рельеф важным для жизни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38634"/>
            <a:ext cx="4876200" cy="15560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основа жизни растений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удерживает воду, снабжает растения минералами и служит средой для корней. Эти свойства делают её важнейшим звеном между горными породами и живой природой.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работает как источник влаги и питания; чем больше в ней гумуса, тем лучше условия для роста растений.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пищи в природе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показывает, как вещество и энергия переходят от производителей к потребителям и далее к разложителям.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1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местообитаний рядом с нами
</a:t>
            </a:r>
            <a:endParaRPr lang="en-US" sz="2713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Лес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отличается тенью, влажным воздухом и богатой подстилкой из листьев. Здесь одни виды чувствуют себя лучше в прохладном сумраке, а другие — на опушках, где больше света и тепла.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Луг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получает больше солнечного света, чем лес, и поэтому здесь быстро растут травы и разнотравье. Состав растений меняется в зависимости от влаги, почвы и ухода человека.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99300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Школьный двор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тоже можно считать местообитанием: здесь есть асфальт, клумбы, тень от зданий и участки, где живут птицы, насекомые и сорные растения.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единая среда жизни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оболочка объединяет всё, что нужно для жизни: свет и тепло Солнца, воду, воздух, почву и живые организмы. Когда её связи сохраняются, Земля остаётся удобной для жизни.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2026-07-26T16:16:35Z</dcterms:created>
  <dcterms:modified xsi:type="dcterms:W3CDTF">2026-07-26T16:16:35Z</dcterms:modified>
</cp:coreProperties>
</file>