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done it! Итоги работы на уроках английского языка в 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слов — к уверенной речи и чтению.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года многие уже знали отдельные английские слова, но ещё не всегда могли строить короткие фразы и отвечать полным предложением. Мы постепенно освоили алфавит, чтение, приветствия, числа, семью, школу и простые диалоги.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начиналось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изучения английского языка в 5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заключалась в том, чтобы ученик мог назвать своё имя, возраст и класс, а также уверенно использовать простые фразы в знакомой школьной ситуации.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короткий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было научиться задавать и отвечать на простые вопросы о семье, школе и увлечениях, не теряя смысла и сохраняя понятную для собеседника форму ответа.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 писать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одной целью стало чтение коротких текстов с известной лексикой, расширение словарного запаса, тренировка произношения и написание небольших предложений без лишних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по всем разделам: особенно уверенно ученики продвинулись в чтении алфавита и в простых 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темы показатели выросли почти вдвое, что говорит о стабильном освоении базовых речевых умений.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 текущие результаты 5 класса, конец изучения темы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результатов по темам английского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работа на уроках английского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всей группой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участвовал весь 5 класс: учитель задавал образец, а ученики повторяли, отвечали хором и проверяли себя вместе с классом.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 мини-группы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парной и групповой работы школьники разыгрывали короткие диалоги, задавали вопросы и помогали друг другу быстрее запоминать слова и фразы.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читали по образцу, слушали короткие записи и учились узнавать знакомые слова на слух, опираясь на уже изученную лексику.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устный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проходило через упражнения в тетради, а затем — через короткий устный ответ у доски, где нужно было использовать новые слова без 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и умения появились в каждом разделе и к какому итоговому результату привела 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расширял словарь и закреплял модель ответа, поэтому ученики переходили от отдельных слов к коротким высказываниям.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английского языка в 5 классе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 результаты по разделам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уроков и повторений, по которой ученики переходили от слова к самостоятельной фразе.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навык общения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встречались на уроках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новых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сначала было читать незнакомые слова без ошибок. Помогали чтение по слогам, повторение за учителем и регулярное возвращение к уже изученным словам.
</a:t>
            </a:r>
            <a:endParaRPr lang="en-US" sz="1707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вызывали звуки [æ], [θ] и [ð], которых нет в русском языке. Их отрабатывали хором, в коротких словах и в простых речевых образцах.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артикли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паузы некоторые ученики забывали нужные слова или пропускали a и the. Словарные карточки и проверка по образцу помогали быстрее исправлять эти ошибки.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чтение стало увереннее, а знакомые фразы — понятнее. Короткие устные тренировки помогли говорить спокойнее и не теряться при ответе у доски.
</a:t>
            </a:r>
            <a:endParaRPr lang="en-US" sz="1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прогресс проявился в устной речи и словарном запасе, где ученики стали быстрее вспоминать нужные слова и 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устойчивый рост по всем направлениям, особенно там, где была регулярная практика в парах и повторение.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стартовых и итоговых учебных наблюдений 5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улучшилось больше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стали понятными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темы ученики уже могли разыграть короткий диалог о знакомстве, семье или школе без долгих пауз. В речи появились приветствия, вопросы и простые ответы, а не только отдельные слова. Это сделало общение на уроке более живым и уверенным.
</a:t>
            </a:r>
            <a:endParaRPr lang="en-US" sz="101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 —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научились писать небольшие тексты о себе, своих близких и любимых занятиях по образцу. Теперь тетрадь показывает не случайные записи, а аккуратные ответы с понятной мыслью и знакомой лексикой, которую можно использовать снова и снова.
</a:t>
            </a:r>
            <a:endParaRPr lang="en-US" sz="102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работы виден в том, что английский язык перестал казаться набором разрозненных слов. Он стал способом поздороваться, спросить, ответить и рассказать о себе в простой школьной ситуации, где важны ясность, смелость и понимание собеседника.
</a:t>
            </a:r>
            <a:endParaRPr lang="en-US" sz="102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результат обучения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умений английской речи освоены учениками.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работы по английскому языку в 5 классе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уже не отдельные слова, а рабочий набор для общения на уроке и в простых школьных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582" y="2728778"/>
            <a:ext cx="6136839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фиксация индивидуального прогресса и уровня освоения основных умений.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учеников сформирован базовый уровень общения; темп освоения различается, но прогресс виден у всей группы.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проверочные задания по теме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каждый ученик по итогам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особенно помогали короткие парные диалоги и устные тренировки по образцу, потому что они быстро включали новые слова в речь.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дали задания на говорение и чтение; письменные и слуховые упражнения требуют дальнейшего усиления.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учебной активности и результатов по теме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заданий дали лучший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без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заметным шагом стало уверенное чтение английского алфавита. Ученики перестали ждать подсказку и начали узнавать буквы быстрее и спокойнее.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 20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закрепились числительные. Ребята уверенно называли числа до 20 и использовали их в коротких устных ответах без долгой паузы.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появился первый диалог о знакомстве. Ученики смогли задать простые вопросы и ответить о себе в паре.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«семья»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Следующим успехом стало правильное написание слов по теме семьи. Это показало, что словарь не только узнаётся на слух, но и запоминается письменно.
</a:t>
            </a:r>
            <a:endParaRPr lang="en-US" sz="1386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остановок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темы многие уже читали короткий текст без долгих остановок. Это стало признаком более уверенного понимания знакомой лексики.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 на пути к результату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знакомства с новым материалом до самостоятельного ответа на уроке.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выполнялись учебные задания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54" y="2461427"/>
            <a:ext cx="2600915" cy="224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0427" y="2461427"/>
            <a:ext cx="2600915" cy="22443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темы дети говорили тихо и часто смотрели в тетрадь, прежде чем ответить. Ошибка казалась заметной, поэтому многие выбирали молчание вместо попытки. Но рядом были подсказки, карточки и спокойная поддержка, которые постепенно снимали напряжение.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уверенные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знакомых слов стало больше, на уроке чаще поднимались руки. Ученики охотнее работали в парах, улыбались после правильного ответа и уже не боялись произносить фразы у доски. В классе появилось больше живого общения и интереса.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 — радость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ответы показали, как меняется настроение, когда получается сказать мысль по-английски. Ребята радовались не только оценке, но и самому факту, что их понимают. Это создало атмосферу доверия, поддержки и общего успеха.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 уроках английского языка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только объём изученного материала, но и регулярность практики, которая помогала закреплять знания на каждом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стабильное освоение базовой программы и высокий процент выполнения итоговых заданий.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результаты работы по английскому языку в 5 классе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работы в цифрах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467" y="1838326"/>
            <a:ext cx="1812075" cy="270490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результат важен для 5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следующего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получили прочный старт: они уже умеют использовать базовые фразы, читать знакомые слова и понимать короткие задания. Это облегчает переход к более сложным темам и текстам.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реальной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пригодится на уроке, при ответе учителю и в работе с одноклассниками. Ребёнок может поздороваться, назвать себя, спросить о задании и уточнить простую информацию без лишнего стресса.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учебных умений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языком укрепляет память, внимание и аккуратность. Одновременно дети учатся слушать друг друга, ждать своей очереди и действовать в паре, что полезно и на других предметах.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 только успехи, но и направления для дальнейшего роста в следующем цикле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зоны роста связаны с регулярностью повторения, уверенностью в устной речи и точностью письма.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итогов обучения и наблюдения на уроках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улучшить в следующем учебном цикле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справились: итог уроков английского языка в 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темы достигнуты: базовые фразы, чтение и короткая речь уже стали для класса привычным инструментом. Регулярная практика, исправление ошибок и работа в паре помогли ученикам говорить смелее и точнее.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2026-05-30T10:18:33Z</dcterms:created>
  <dcterms:modified xsi:type="dcterms:W3CDTF">2026-05-30T10:18:33Z</dcterms:modified>
</cp:coreProperties>
</file>