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органов тела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состоит из органов и систем, обеспечивающих жизнедеятельность.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устройств органов помогает заботиться о здоровье, объясняет рост и развитие, а также предотвращает болезни. Это основа биологии и медицины.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органы и системы?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это часть тела, состоящая из разных тканей, выполняющих конкретную функцию. Например, сердце качает кровь, а почки фильтруют её.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основа организма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состоит из специализированных тканей, которые обеспечивают его работу. Например, мышечная ткань сердца отвечает за сокращения.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как строительные блоки органов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выполняют жизненно важные задачи: переваривание пищи, транспорт кислорода, удаление отходов. Их работа поддерживает здоровье всего организма.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 и какую роль он играет?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25955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69164" y="133727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газообмен между воздухом и кровью через лёгкие.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поддержку тела и движение при помощи костей и мышц.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реакции организма и обеспечивает связь внутренних органов.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сердца и сосудов, доставляет кислород и питательные вещества к клеткам.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пищу и усваивает необходимые организму вещества.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костей в теле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 примерно 206 костей поддерживает форму тела и защищает внутренние органы, например, череп оберегает мозг.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600 мышц позволяют нам двигаться, поддерживать позу и выражать эмоции с помощью мимики.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суставов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 обеспечивают их подвижность, позволяя сгибать и разгибать конечности.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— кости и мышцы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полость, гортань, трахея и бронхи направляют воздух к лёгким, где происходит очищение и увлажнение вдыхаемого воздуха.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газообмен между альвеолами и кровью обеспечивает поступление кислорода в организм и удаление углекислого газа.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органы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увеличивается с возрастом, отражая рост дыхательной и мышечной систем.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ёмкость лёгких способствует лучшей выносливости и физической активности у взрослых.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человека: возрастные изменения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мышечный насос массой 250–350 г, сокращается 60–100 раз в минуту, обеспечивая постоянный кровоток по телу.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 вены транспортируют кровь: артерии — насыщенную кислородом от сердца к органам, вены — с углекислым газом обратно.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сердце и сосуды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41221"/>
            <a:ext cx="4063200" cy="2186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венами и артериями по строению и функции.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 венах предотвращают обратный ток крови при низком давлении, обеспечивая эффективный кровоток.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вен и артерий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желудочный сок для расщепления белков и перемешивает пищу для лучшего переваривания.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измельчает пищу зубами, а слюна начинает химическую обработку благодаря ферментам.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участвует в формировании и выведении каловых масс, завершая процесс пищеварения.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всасывает питательные вещества и передаёт их в кровь для использования организмом.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её основные органы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пищеварительную систему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лишнюю воду, соли, мочевину и другие непереработанные вещества, формируя мочу, которая транспортируется по мочеточникам в мочевой пузырь.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мочевом пузыре моча накапливается до её выделения наружу. Система регулирует баланс жидкости и электролитов, поддерживая гомеостаз организма и нормальное функционирование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почки и мочевой пузырь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выделяемой мочи зависит от потребления жидкости и физической активности каждого человека в течение дня.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значения суточного диуреза показывают нормальную работу почек и способность организма поддерживать водный баланс.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объём выделяемой мочи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головного и спинного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контролирует сознание, память и движения, спинной мозг служит центром передачи нервных импульсов между мозгом и телом, обеспечивая координацию и рефлексы.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периферической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нервы проводят сигналы от органов к ЦНС и обратно, обеспечивая восприятие ощущений и управление мышцами, что позволяет организму быстро реагировать на внешние раздражители.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мозг и нервы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18" y="1518700"/>
            <a:ext cx="4014164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для школьников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функций и компонентов двух частей нервной системы: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система управляет и принимает решения, а периферическая обеспечивает взаимодействие с внешним миром.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центральной и периферической нервной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45005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616" y="2077818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478" y="3558668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6273" y="430752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функции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зрение, воспринимая световые сигналы и преобразуя их в нервные импульсы, формируя изображение окружающего мира.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слух и равновесие, улавливая звуковые волны и передавая информацию о положении тела в пространстве.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обонятельные рецепторы, воспринимающие запахи, что помогает распознавать пищу и опасности.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вкус, различая основные вкусовые качества: сладкое, кислое, солёное, горькое и умами.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прикосновения, давление, боль и температуру, обеспечивая защиту и ориентацию в окружающей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задерживая бактерии и вирусы. Здесь активно работают лейкоциты, которые уничтожают патогены и предотвращают их распространение по организму.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– передовой рубеж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не только удаляет старые кровяные клетки, но и играет ключевую роль в выработке иммунных клеток и в уничтожении инфекций, поддерживая здоровье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селезёнки в иммунитете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кровяные клетки, такие как нейтрофилы, лимфоциты и макрофаги, обнаруживают и уничтожают вредоносные микроорганизмы и повреждённые клетки, обеспечивая иммунный ответ.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– защитники организма
</a:t>
            </a:r>
            <a:endParaRPr lang="en-US" sz="1231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эффективная защита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выделяемые железами внутренней секреции, контролируют обмен веществ и физиологические процессы, обеспечивая рост и развитие организма в разных возрастах.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и щитовидная железа регулируют метаболизм и энергообмен, влияя на уровень активности и общее самочувствие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отвечают за половое созревание и репродуктивные функции, при этом гормональный дисбаланс может вызывать нарушения здоровья.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гормональная регуляция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дыхательная системы совместно обеспечивают ткани кислородом и удаляют углекислый газ, поддерживая обмен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поставляет организм энергией, а мышечная система использует её для движения и поддержания позы.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работу всех систем, быстро передавая сигналы и позволяя организму адаптироваться к изменениям.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длительные процессы, включая рост, стресс и обмен веществ, обеспечивая гармоничное функционирование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взаимодействие систем органов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органов и систем жизненно необходима для здоровья. Забота о теле, правильный образ жизни и профилактика помогают поддерживать эту гармонию и предотвращать болезни.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 здоровье человеческого организма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2026-05-09T22:50:52Z</dcterms:created>
  <dcterms:modified xsi:type="dcterms:W3CDTF">2026-05-09T22:50:52Z</dcterms:modified>
</cp:coreProperties>
</file>