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симметрии некоторых круглых фигур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фигуры и их зеркальная симметрия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уроке мы разберём, как отличать фигуры с бесконечным числом осей, с одной осью, с несколькими осями и без них.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круглых фигур в геометрии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прямая, относительно которой фигура при отражении полностью совмещается сама с собой и сохраняет свои размеры и форму.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оси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 одной части фигуры соответствует точка по другую сторону оси на таком же расстоянии, поэтому обе половины выглядят зеркально одинаковыми.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точек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круглых фигур ось симметрии часто проходит через центр или через середину важного элемента, например диаметра, дуги или отрезка.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оси симметрии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587934" y="2012275"/>
            <a:ext cx="3637605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круга и окружности осью симметрии становится каждая прямая, которая проходит через центр фигуры. Такая прямая делит её на две равные зеркальные части.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7700" y="1575050"/>
            <a:ext cx="3637500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прямая через центр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87934" y="3732325"/>
            <a:ext cx="36375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через одну точку можно провести бесконечно много прямых, у круга и окружности тоже бесконечно много осей симметрии.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7700" y="3295100"/>
            <a:ext cx="3637500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Бесконечное число осей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окружность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фигуры могут выглядеть похожими, но их симметрия зависит от центра, дуг и дополнительных границ.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фигуры с общим центром обычно максимально симметричны, а добавление углов, вырезов или неравных сторон резко уменьшает число осей.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зеркальной симметрии круглых фигур из школьной геометрии.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 разных круглых фигур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фигуры по виду оси симметрии и числу таких осей.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симметрии — общий центр или равные части по обе стороны прямой; у сектора результат зависит от его угла и равенства сторон.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осевой симметрии в круглых фигурах.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круглых фигур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круглой фигуры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осевую симметрию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и наглядный пример оси симметрии в круге.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диаметра в школьной геометрии.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делит окружность или круг на две равные части и становится осью симметрии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полуокружности только одна ось симметрии: прямая, проходящая через середину диаметра и центр окружности, перпендикулярная этому диаметру.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ось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диаметр не является осью симметрии, потому что верхняя и нижняя части полуокружности не совпадают при отражении.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диаметр не подходит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 этой прямой левая и правая части дуги совпадают, поэтому фигура выглядит зеркально одинаковой по обе стороны оси.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работает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 и её единственная ось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образовано двумя окружностями с одним центром, поэтому любая прямая, проходящая через этот центр, сохраняет форму фигуры при отражении.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часто встречается в мишенях, дорожках, украшениях и некоторых технических деталях, где важно равномерное расположение элементов.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общий центр можно провести бесконечно много прямых, а значит, у кольца бесконечно много осей симметрии.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осей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и концентрические окружности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сектора всегда проходит через центр круга и делит центральный угол на две равные части.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сектора число осей зависит от его формы: симметрия появляется только при равенстве частей относительно центра.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свойствам круговых фигур; 2025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Осевые линии в круговых секторах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край окружности волнистый, с выступами или вмятинами, отражённые точки уже не совпадают. Тогда фигура теряет даже ту симметрию, которая была у правильной основы.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край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Надпись, узор или знак только с одной стороны нарушают зеркальное соответствие. В этом случае ось, проходившая через центр, часто перестаёт быть осью симметрии.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Односторонний рисунок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круглой основе есть вырез или отверстие, части фигуры перестают совпадать при отражении. Даже маленькое повреждение может убрать часть осей симметрии.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Вырез и отверстие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Кнопка, метка или рисунок, расположенные не по центру, нарушают равновесие фигуры. При проверке симметрии такая деталь сразу показывает, что не все оси сохраняются.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Смещённая деталь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симметрию круглой фигуры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1949827"/>
            <a:ext cx="4335300" cy="21166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форма и дополнительные детали влияют на симметрию круглых объектов.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круглая форма не гарантирует одинаковое число осей: решающими становятся рисунок, вырезы и расположение деталей.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круглых фигур по симметрии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предметов и число осей симметрии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 и круглая крышка выглядят особенно аккуратно, когда их элементы расположены вокруг центра. Такая симметрия делает предмет удобным и визуально цельным, а на рисунке легко показать несколько осей через середину.
</a:t>
            </a:r>
            <a:endParaRPr lang="en-US" sz="1056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крышки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орнаментах симметрия создаёт ощущение порядка и равновесия. Снежинки, мозаики и витражи часто строятся вокруг центра, поэтому их удобно изображать как повторение одинаковых элементов по кругу.
</a:t>
            </a:r>
            <a:endParaRPr lang="en-US" sz="1076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украшения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круглых часов и знаков-окружностей симметрия помогает быстро узнавать форму издалека. Если цифры, стрелки или символы распределены неравномерно, осей становится меньше, и это хорошо видно на изображении.
</a:t>
            </a:r>
            <a:endParaRPr lang="en-US" sz="1106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дорожные знаки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окружающих предметах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основан на сравнении частей фигуры относительно предполагаемой оси.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симметрию по шагам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нельзя проводить «примерно рядом» с центром: она должна проходить точно через нужную точку. Даже небольшое смещение нарушает совпадение частей фигуры при отражении.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проходит мимо центра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Вырезы, надписи и смещённые отметки часто остаются незамеченными. Из-за них фигура может потерять ось симметрии, хотя её основа выглядит правильной.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деталей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думают, что осью может быть любая прямая внутри круга. На самом деле важны равные расстояния до границы и точное совпадение соответствующих точек.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внутренняя линия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поиске оси симметрии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дополнительных деталей появляется у круглой основы, тем сильнее меняется её симметрия.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правильной круглой формы к фигурам с деталями резко уменьшает число осей симметрии.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свойствам круглых фигур; 2025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осей симметрии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мозаике и витраже симметрия задаёт порядок расположения частей. Если элементы повторяются равномерно, изображение кажется уравновешенным, а центр композиции сразу привлекает внимание.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 витраж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узоров сначала выбирают центр, затем проводят оси и повторяют элементы по одинаковому правилу. Такой приём помогает сохранить ритм и избежать случайной асимметрии.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узора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помогает размещать детали одинаково с обеих сторон, чтобы чертёж получался аккуратным. В технических построениях это особенно важно для круглых и повторяющихся элементов.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Чертёжная точность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лучи и элементы узора строятся вокруг центра, поэтому рисунок выглядит собранным и гармоничным. Симметрия делает такие изображения легко узнаваемыми и красивыми.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снежинки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симметрии с черчением и узорами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0431" y="1145300"/>
            <a:ext cx="408323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увидеть, как форма и детали влияют на число осей симметрии.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остаётся одинаковым: ось симметрии делит фигуру на две совпадающие части, а дополнительные элементы могут её сохранить или уничтожить.
</a:t>
            </a:r>
            <a:endParaRPr lang="en-US" sz="1188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круглых фигур по симметрии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классификация круглых фигур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круглых фигурах: главное правило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осей симметрии у круглых фигур зависит от центра, дуг и дополнительных деталей. Если научиться проверять совпадение частей, можно уверенно различать симметричные и асимметричные фигуры.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2026-06-03T10:48:48Z</dcterms:created>
  <dcterms:modified xsi:type="dcterms:W3CDTF">2026-06-03T10:48:48Z</dcterms:modified>
</cp:coreProperties>
</file>