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75" y="17236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в геометрии треугольника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синусы и косинусы раскрывают свойства треугольника и его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вспомним обозначения сторон, углов и отношения в прямоугольном треугольнике — без этого формулы легко перепутать.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формулам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и cos через единичную окружность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 же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острого угла в прямоугольном треугольнике эти же значения превращаются в отношения сторон. Так геометрический чертёж и окружность описывают одну и ту же идею.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каждая точка задаётся парой координат. Горизонтальная координата показывает cos A, а вертикальная — sin A, поэтому функции удобно читать прямо с рисунка.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 же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острого угла в прямоугольном треугольнике эти же значения превращаются в отношения сторон. Так геометрический чертёж и окружность описывают одну и ту же идею.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меняется, точка движется по окружности, а вместе с ней меняются и значения функций. Это помогает увидеть, почему синус и косинус связаны с положением точки.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 прямоугольном треугольнике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54275" y="16919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sin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острого угла равен отношению противолежащего катета к гипотенузе. Косинус равен отношению прилежащего катета к гипотенузе, и оба числа зависят только от самого угла.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4275" y="38541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значения не 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изменить размер треугольника, но сохранить углы, отношения сторон не изменятся. Поэтому синус и косинус удобны: они описывают форму треугольника, а не его масштаб.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связь функций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связывает синус и косинус формулой tan A = sin A / cos A. В прямоугольном треугольнике это ещё и отношение противолежащего катета к прилежащему.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увеличивается, тангенс обычно растёт заметнее, чем синус и косинус. Это делает его особенно удобным для сравнения наклонов и крутизны.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не 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cos A равен нулю, делить нельзя, поэтому тангенс не определён. Так бывает для углов, где прямая становится вертикальной.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и знаки на окружности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четверти обе координаты положительны, потому что точка находится справа и сверху. Здесь sin и cos имеют одинаковый знак.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четверти синус остаётся положительным, а косинус становится отрицательным. Точка уже слева от оси, но ещё выше неё.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и четвёртая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третьей четверти отрицательны оба значения, а в четвёртой положителен только косинус. Знаки легко запомнить по положению точки на окружности.
</a:t>
            </a:r>
            <a:endParaRPr lang="en-US" sz="896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полного оборота значения синуса и косинуса повторяются. Поэтому достаточно понять их поведение на одном круге, а затем мысленно продолжить движение дальше.
</a:t>
            </a:r>
            <a:endParaRPr lang="en-US" sz="8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тождество показывает, что синус и косинус всегда согласованы и вместе описывают одну точку на окружности.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синус и косинус одной формулой.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для единичной окружности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30°, 45°, 60°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углов 30°, 45° и 60° удобно помнить точные значения синуса и косинуса. Они часто встречаются в стандартных прямоугольных треугольниках и помогают быстро решать задачи.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значения легко запомнить по двум симметричным треугольникам.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тригонометрических функций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14435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094" y="14435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8519" y="1443500"/>
            <a:ext cx="234413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напротив угла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принятому обозначению сторона a лежит напротив угла A. Это правило помогает не путаться, когда в формуле появляются сразу несколько сторон и углов.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b и c работают так же: каждая стоит напротив своего угла. Благодаря этому теоремы синусов и косинусов читаются одинаково для любой вершины.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подстановкой полезно быстро проверить схему на рисунке. Если обозначения совпадают с правилом, решение идёт без лишних ошибок.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обозначения в треугольнике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как ключ к доказательствам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прямоугольных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Проведённая из вершины высота делит исходный треугольник на два прямоугольных. Это сразу даёт знакомые отношения для синуса, косинуса и помогает перейти к вычислениям.
</a:t>
            </a:r>
            <a:endParaRPr lang="en-US" sz="110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опорный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новой фигуры появляется общий отрезок — высота. Через него удобно выражать стороны, сравнивать части основания и связывать данные углы с длинами отрезков.
</a:t>
            </a:r>
            <a:endParaRPr lang="en-US" sz="110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высоту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основание и высота, площадь находится по формуле половины произведения. Эта запись часто становится мостиком между геометрическим чертежом и тригонометрическими формулами.
</a:t>
            </a:r>
            <a:endParaRPr lang="en-US" sz="110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доказательству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высота позволяет увидеть, почему доказательства теорем начинаются с простого построения. Один дополнительный перпендикуляр делает сложный треугольник понятнее и удобнее для рассуждений.
</a:t>
            </a:r>
            <a:endParaRPr lang="en-US" sz="11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 после построения высоты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высоты делит треугольник на две части и позволяет сравнивать их через общие углы и пропорции.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синус угла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основание и провести к нему высоту, площадь можно считать как половину произведения основания на высоту. Это самый привычный геометрический способ измерения площади.
</a:t>
            </a:r>
            <a:endParaRPr lang="en-US" sz="910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внутри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стороны образуют угол C, высоту можно выразить через синус этого угла. Тогда вместо неизвестной высоты в формулу входит sin C, и получается удобная запись площади.
</a:t>
            </a:r>
            <a:endParaRPr lang="en-US" sz="910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сторонами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½·ab·sin C показывает, что площадь зависит не только от длин сторон, но и от угла между ними. Чем угол больше, тем больше вклад синуса.
</a:t>
            </a:r>
            <a:endParaRPr lang="en-US" sz="936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задач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запись особенно полезна в задачах, где высоту сразу найти трудно. Она объединяет тригонометрию и обычную геометрию в одну короткую формулу.
</a:t>
            </a:r>
            <a:endParaRPr lang="en-US" sz="9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синусов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пару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любую сторону треугольника и её противолежащий угол. Для пары a и A пишут отношение a/sin A, чтобы получить первую часть общей формулы.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ещё пары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делают то же самое для сторон b и c с углами B и C. Оказывается, все три отношения оказываются равными друг другу в одном и том же треугольнике.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записывают так: a/sin A = b/sin B = c/sin C. Это и есть теорема синусов, которую удобно применять при двух углах и одной стороне.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теорема синусов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 треугольнике позволяет выразить стороны через синусы острых углов и затем сократить общую величину.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описанной окружностью
</a:t>
            </a:r>
            <a:endParaRPr lang="en-US" sz="2100" dirty="0"/>
          </a:p>
        </p:txBody>
      </p:sp>
      <p:sp>
        <p:nvSpPr>
          <p:cNvPr id="10" name="Text 2"/>
          <p:cNvSpPr txBox="1"/>
          <p:nvPr/>
        </p:nvSpPr>
        <p:spPr>
          <a:xfrm>
            <a:off x="3380781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теоремы синусов получается запись a = 2R·sin A. Аналогично выводятся формулы для b и c, поэтому каждая сторона выражается через один и тот же радиус.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2436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задачами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треугольник как будто «вписан» в окружность с общим размером. Если известен радиус R, можно быстро переходить от углов к длинам сторон.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09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треугольника существует одна описанная окружность. Её радиус обозначают R, и именно он связывает все стороны с их противолежащими углами через синус.
</a:t>
            </a:r>
            <a:endParaRPr lang="en-US" sz="8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косинусов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записывается так: a² = b² + c² − 2bc·cos A. Она связывает сторону a с двумя другими сторонами и углом между ними.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Пифагором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A прямой, то cos A = 0. Тогда формула сразу превращается в a² = b² + c², то есть в теорему Пифагора.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теорема косинусов работает не только в прямоугольных, но и в любых треугольниках. Она расширяет знакомую формулу на более общий случай.
</a:t>
            </a:r>
            <a:endParaRPr lang="en-US" sz="110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особенно удобна, когда даны две стороны и угол между ними. В такой ситуации можно найти третью сторону без дополнительных построений.
</a:t>
            </a:r>
            <a:endParaRPr lang="en-US" sz="11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доказательство теоремы косинусов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высоты из вершины A позволяет разложить сторону a на части и применить теорему Пифагора к двум прямоугольным треугольникам.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456" y="5236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2770325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сторону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две стороны и угол между ними, теорема косинусов помогает сразу вычислить третью сторону. Это часто бывает в задачах на измерение расстояний и построение фигур.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угол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даны все три стороны, формулу можно преобразовать и найти косинус нужного угла. Затем по таблице или калькулятору определяют сам угол.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обе ситуации покрывают почти все задачи на произвольный треугольник. Поэтому теорема косинусов считается одним из главных инструментов в геометрии.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применения формулы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применения теорем синусов и косинусов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данные известны. Потом выбирают закон, который сразу даёт нужную связь между сторонами и углами, без лишних шагов и ошибок.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закон по данным, решение становится короче и понятнее: синусы используют для пар «угол-сторона», косинусы — для случая с двумя сторонами или тремя сторонами.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нужный закон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в треугольнике — это не набор формул, а понятный способ связывать углы, стороны и высоты. Теоремы синусов и косинусов показывают, как из простых построений рождаются сильные результаты.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три главные идеи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2026-07-27T07:02:45Z</dcterms:created>
  <dcterms:modified xsi:type="dcterms:W3CDTF">2026-07-27T07:02:45Z</dcterms:modified>
</cp:coreProperties>
</file>