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случаях произведения отрезков равны и как это помогает решать задачи на окружность.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между отрезками при пересечении прямой с окружностью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соотношения в школьной геометрии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окружность рассматривают в планиметрии: точки на окружности, точки вне её и пересечения прямых с окружностью. Соотношения через отрезки дают длины аккуратно, без громоздких построений. Важно уметь читать чертёж и фиксировать данные по рисунку.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7042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элементы: хорда, секущая, касательная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это отрезок, соединяющий две точки окружности. На чертеже важно сразу видеть обе точки пересечения с окружностью: тогда легко выбрать нужные обозначения для формул.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— прямая, которая пересекает окружность в двух точках. От точек пересечения она делит прямую на части: одна — ближе к внешней точке, другая — дальше.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— прямая, имеющая с окружностью одну общую точку. В задачах появляется характерная связка: длина касательной входит в равенство через квадрат.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 секущей и хордой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части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схеме полезно подписывать отрезки так, чтобы было ясно, где именно находится точка P и какие точки принадлежат окружности. Тогда равенства в задачах записываются без путаницы и ошибок в обозначениях.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отмечают окружность, центр O, две точки пересечения прямой с окружностью и внешнюю точку. Две точки делят секущую на части: внешнюю и внутреннюю, а вся секущая — на линии между крайними отметками.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хорды внутри окружности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хорды AB и CD пересекаются в точке P внутри окружности, выполняется равенство AP·PB = CP·PD. В формуле участвуют четыре отрезка, получающиеся из двух хорд.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P обязательно должна быть внутренней: от этого зависит, какие части отрезков берутся. Соотношение помогает находить один неизвестный отрезок, когда известны остальные три длины.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Выбирая отрезки, начинайте от точки пересечения P: для первой хорды берутся две части AP и PB, для второй — CP и PD. Так легче не перепутать пары в произведениях.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соотношения 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случаи, какие отрезки входят в формулу и какой вид равенства получается.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ситуациях равенство строится через произведения отрезков; единственное исключение — появление квадрата длины касательной.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Планиметрия, тема «отрезки при пересечении прямых с окружностью», 7 класс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формулу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выбора зависят от положения точки пересечения и типа прямых.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PA·PB = PC·PD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соотношение позволяет связать внешние и внутренние части секущих в одно равенство.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Планиметрия, теорема о произведениях отрезков при пересечении секущих из внешней точки (7 класс)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внешней точки P проведены секущие PAB и PCD, произведение частей первой секущей равно произведению частей второй. Так проще найти неизвестную длину.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точки P вне окружности проведены касательная PT и секущая PAB, выполняется равенство PT² = PA·PB. Квадрат длины касательной равен произведению внешней части и всей секущей.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правильно определить отрезки PA и PB: PA — расстояние от P до ближайшей точки пересечения секущей с окружностью, PB — до дальней точки пересечения.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двух известных длин из трёх величин PT, PA или PB третью можно найти из равенства. В задачах 7 класса это часто приводит к прямым вычислениям без сложных преобразований.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 секущая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 в одной теме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вариантах ключевая идея одна: связь задаётся через произведение отрезков, а для касательной появляется квадрат её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 определили тип прямых и положение точки, тем легче выбрать формулу и сразу начать подстановку. Одинаковая структура помогает контролировать ход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для произведений отрезков при пересечении прямых с окружностью (7 класс)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равенства не появляются «из ниоткуда»: их выводят через подобие треугольников, которое обычно возникает после того, как в рисунке добавляют вспомогательные отрезки.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окружность часто проводят радиусы или строят дополнительные хорды/сущие так, чтобы получить треугольники с одинаковыми углами. Тогда отношения соответствующих сторон становятся равными.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подобных треугольниках складываются пропорции, в записи неизбежно появляются произведения пар отрезков. Так геометрические зависимости опираются на известные свойства пропорций.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произведения отрезков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секущей удобно разделить её на две части: внутреннюю и внешнюю. Внутренняя часть лежит между точками пересечения прямой с окружностью.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части отрезков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часть секущей — от внешней точки (где находится P) до ближайшей точки пересечения с окружностью. Именно её длина входит в формулу вместе с другой внешней частью.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Критично не перепутать: если в записи заменить внутреннюю часть на внешнюю, равенство получится неверным, даже когда рисунок выглядит аккуратно и логично.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внимательность нужна и для хорд: при пересечении в точке P берут отрезки до P в нужных направлениях, а не «целые хорды», чтобы совпали стороны в произведениях.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057" y="1733225"/>
            <a:ext cx="386138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что дано → какая формула используется → какой результат требуется. В каждой строке задача сводится к одному из трёх соотношений 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задача сводится к одному из трёх произведений: для пересекающихся хорд, для двух секущих из внешней точки и для касательной с секущей.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«соотношения при пересечении прямых с окружностью» (типовые формулировки).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теме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рисунок помогает в решении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P подсказывает, где искать части отрезков
</a:t>
            </a:r>
            <a:pPr algn="l" indent="0" marL="0">
              <a:lnSpc>
                <a:spcPct val="90000"/>
              </a:lnSpc>
              <a:buNone/>
            </a:pPr>
            <a:r>
              <a:rPr lang="en-US" sz="144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отмечают точку P и точки пересечения с окружностью. По месту P сразу видно: какие отрезки относятся к внутренним частям, а какие — к внешним. Это помогает правильно выбрать обозначения перед подстановкой в формулу.
</a:t>
            </a:r>
            <a:endParaRPr lang="en-US" sz="1446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линия может играть разную роль
</a:t>
            </a:r>
            <a:pPr algn="l" indent="0" marL="0">
              <a:lnSpc>
                <a:spcPct val="90000"/>
              </a:lnSpc>
              <a:buNone/>
            </a:pPr>
            <a:r>
              <a:rPr lang="en-US" sz="14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рисунке две прямые похожи по виду, но одна из них может быть секущей, а другая — касательной. Подписи позволяют не спутать случаи и выбрать нужное произведение отрезков. Аккуратность здесь экономит время на исправления.
</a:t>
            </a:r>
            <a:endParaRPr lang="en-US" sz="141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отрезок «привязывают» к нужному месту
</a:t>
            </a:r>
            <a:pPr algn="l" indent="0" marL="0">
              <a:lnSpc>
                <a:spcPct val="90000"/>
              </a:lnSpc>
              <a:buNone/>
            </a:pPr>
            <a:r>
              <a:rPr lang="en-US" sz="13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неизвестная величина показана прямо на рисунке, легче проверить себя: она действительно относится к тем двум сторонам, которые участвуют в произведении. Хороший чертёж снижает риск включить в формулу лишний фрагмент секущей или хорды.
</a:t>
            </a:r>
            <a:endParaRPr lang="en-US" sz="133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 см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получается из произведений частей хорд и подтверждается проверкой равенства.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взяты из примера в слайде (условие для демонстрации теоремы о пересекающихся хордах).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с пересечением хорд используют равенство AP·PB = CP·PD: 3·5 = 2·PD, значит PD = 7,5 см, а 15 = 15.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вычислений для секущей и касательной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столбце показано PT². Это значение совпадает с произведением двух частей секущей, если отрезки обозначены правильно и берутся именно нужные фрагменты.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верно выбраны внешняя часть секущей и вся секущая, то получаем одно и то же число: квадрат касательной и произведение отрезков. Ошибка обычно связана с выбором частей.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 формуле PT² = PA·PB (для демонстрации совпадения значений).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окружность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формулы по положению точки и прямых относительно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7 классе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хорду и секущую: если линия пересекает окружность в двух точках, она может быть секущей, но для формулы хорд требуется именно пересечение двух хорд в точке.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путаница между внутренней и внешней частью секущей. В произведение нужно подставлять именно внешние части и всю длину секущей, а не «что ближе» на рисунке.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выбирают формулу: касательная и секущая нельзя заменять двумя секущими. Ошибки в подстановке возникают и при включении в произведение не тех отрезков, что указаны в обозначениях.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темы связывают взаимное положение прямой относительно окружности с длинами частей, которые получаются на этой прямой.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варианте ответ выражается через произведение двух отрезков: либо пары частей пересекающихся хорд, либо пары частей для двух секущих, либо квадрат касательной через произведение.
</a:t>
            </a:r>
            <a:endParaRPr lang="en-US" sz="1399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зависимости помогают не только вычислять неизвестные длины, но и контролировать решение: корректность можно проверять равенством произведений на чертеже и в числах.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соотношения темы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итог: выбирай случай — и умножай длины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прямых с окружностью в 7 классе встречаются три основных соотношения: для пересекающихся хорд, для двух секущих из одной внешней точки и для касательной с секущей. Во всех случаях работает произведение отрезков, а выбор формулы зависит от расположения точек.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2026-05-13T07:32:11Z</dcterms:created>
  <dcterms:modified xsi:type="dcterms:W3CDTF">2026-05-13T07:32:11Z</dcterms:modified>
</cp:coreProperties>
</file>