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00025" y="1088500"/>
            <a:ext cx="6544200" cy="232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одёжке встречают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 начинается с аккуратности, а характер виден в поступках.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2608475" y="4415325"/>
            <a:ext cx="39273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напоминает: сначала мы замечаем, как человек выглядит, а уже потом узнаём его лучше. Внешний вид помогает составить первое мнение, но настоящие качества открываются в словах, поведении и добрых делах.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говорит о человеке внешний вид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Секунды знакомства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 появляется почти сразу, иногда уже в первые секунды встречи. Человек ещё не сказал ни слова, а взгляд уже отмечает опрятность и общий вид.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замечают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обращают внимание на чистую одежду, причёску, обувь и порядок. Даже небольшая небрежность может броситься в глаза и задать тон знакомству.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это тоже заметно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школьников аккуратный вид часто вызывает доверие и симпатию. Но потом всё решают речь, поведение и готовность помочь, а не только красивая рубашка.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потом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первого взгляда становится важнее, как человек разговаривает, умеет ли быть вежливым и делает ли добрые поступки. Именно это показывает его по-настоящему.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аккуратность важна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8225" y="1224366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себе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и аккуратная одежда показывает, что человек умеет следить за собой. Это простое правило помогает выглядеть опрятно и чувствовать себя собранным.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24850" y="1224366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Заметно 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уроках, праздниках и общих фотографиях особенно видно, кто пришёл подготовленным. Аккуратный вид создаёт приятное впечатление и у самого ученика, и у класса.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48225" y="3129380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Мелочи тоже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рубашка, ровная кофта или вымытые кроссовки говорят о внимании к порядку. Иногда именно такие мелочи делают вид по-настоящему опрятным.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24850" y="3129380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к порядку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бережёт свои вещи и следит за чистотой, это помогает ему и дома, и в школе. Опрятность часто начинается с простых ежедневных привычек.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внешний вид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000013" y="1086812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и чисто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школы нужна одежда, в которой удобно сидеть, двигаться и отвечать у доски. Но удобство не отменяет чистоту и аккуратный вид.
</a:t>
            </a:r>
            <a:endParaRPr lang="en-US" sz="1321" dirty="0"/>
          </a:p>
        </p:txBody>
      </p:sp>
      <p:sp>
        <p:nvSpPr>
          <p:cNvPr id="12" name="Text 3"/>
          <p:cNvSpPr txBox="1"/>
          <p:nvPr/>
        </p:nvSpPr>
        <p:spPr>
          <a:xfrm>
            <a:off x="1000013" y="2411596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Причёсанные волосы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волосы причёсаны, человек выглядит собраннее. Это небольшая деталь, но она сразу делает внешний вид более опрятным и аккуратным.
</a:t>
            </a:r>
            <a:endParaRPr lang="en-US" sz="1321" dirty="0"/>
          </a:p>
        </p:txBody>
      </p:sp>
      <p:sp>
        <p:nvSpPr>
          <p:cNvPr id="13" name="Text 4"/>
          <p:cNvSpPr txBox="1"/>
          <p:nvPr/>
        </p:nvSpPr>
        <p:spPr>
          <a:xfrm>
            <a:off x="1000013" y="3736367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 и обувь
</a:t>
            </a:r>
            <a:pPr algn="l" indent="0" marL="0">
              <a:lnSpc>
                <a:spcPct val="100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 и аккуратная обувь тоже многое говорят о внимании к себе. Такие детали замечают и учителя, и одноклассники, и даже камера на фотографии.
</a:t>
            </a:r>
            <a:endParaRPr lang="en-US" sz="1288" dirty="0"/>
          </a:p>
        </p:txBody>
      </p:sp>
      <p:sp>
        <p:nvSpPr>
          <p:cNvPr id="14" name="Text 5"/>
          <p:cNvSpPr txBox="1"/>
          <p:nvPr/>
        </p:nvSpPr>
        <p:spPr>
          <a:xfrm>
            <a:off x="3579875" y="1086812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Выглядеть готовым к урокам
</a:t>
            </a:r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вид помогает показать, что ученик пришёл не случайно, а готов к занятиям. Это создаёт ощущение порядка и уважения к школе.
</a:t>
            </a:r>
            <a:endParaRPr lang="en-US" sz="1146" dirty="0"/>
          </a:p>
        </p:txBody>
      </p:sp>
      <p:sp>
        <p:nvSpPr>
          <p:cNvPr id="15" name="Text 6"/>
          <p:cNvSpPr txBox="1"/>
          <p:nvPr/>
        </p:nvSpPr>
        <p:spPr>
          <a:xfrm>
            <a:off x="3579875" y="2411596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заметен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неаккуратного внешнего вида опрятный школьник выглядит особенно собранным. Такой контраст хорошо показывает, как сильно внешний вид влияет на первое впечатление.
</a:t>
            </a:r>
            <a:endParaRPr lang="en-US" sz="115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3124" y="1581445"/>
            <a:ext cx="145687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аккуратная одежда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настроение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одежда чистая и удобная, день начинается спокойнее. Ничто не отвлекает, и легче улыбаться, а не переживать из-за пятен или помятого воротника.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движений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удобной одежде проще бегать на перемене, сидеть на уроке и поднимать руку. Она не мешает и помогает чувствовать себя свободно.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 себе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Опрятный вид делает ребёнка увереннее. Он меньше думает о внешнем беспорядке и больше — о том, что говорит учитель и что нужно сделать.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старт дня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всё на месте, шнурки завязаны, а одежда аккуратна, утро проходит спокойнее. Такой старт помогает войти в день без лишней спешки.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доброта — не одно и то же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8225" y="1224366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не решает всё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нарядная одежда не делает человека добрым. Можно выглядеть как на праздник, но при этом говорить грубо и обижать других.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24850" y="1224366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не хуже блеска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простой одежде может быть очень хорошим, честным и отзывчивым. Внешняя простота совсем не означает плохой характер.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48225" y="3129380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многое показывают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говорит, умеет ли он благодарить и извиняться, многое рассказывает о нём. Вежливые слова часто ценнее яркого наряда.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24850" y="3129380"/>
            <a:ext cx="3665400" cy="136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говорят громче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Помощь, честность и уважение к другим показывают настоящего человека лучше любой одежды. Именно поступки раскрывают характер по-настоящему.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в оценке человека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внимательнее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может подсказать, что человек аккуратный, но не расскажет, добрый ли он, смелый ли и умеет ли дружить. Для этого нужно наблюдать дальше.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47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поступки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замечать, делится ли человек, помогает ли друзьям и умеет ли извиняться. Именно такие дела показывают его настоящие качества.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865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речь и тон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словам и тону тоже многое понятно. Вежливый голос, спокойные ответы и уважение к собеседнику говорят о хорошем воспитании.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6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отношение к правилам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соблюдает правила и уважает других, ему легче доверять. Поведение в школе и в классе показывает характер лучше, чем внешний вид.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одежда говорит о деле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или занятие
</a:t>
            </a:r>
            <a:pPr algn="ctr" indent="0" marL="0">
              <a:lnSpc>
                <a:spcPct val="100000"/>
              </a:lnSpc>
              <a:buNone/>
            </a:pPr>
            <a:r>
              <a:rPr lang="en-US" sz="3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форме можно сразу догадаться, чем человек занимается. Одежда врача, повара или пожарного помогает понять его работу ещё до разговора.
</a:t>
            </a:r>
            <a:endParaRPr lang="en-US" sz="1127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становится видна
</a:t>
            </a:r>
            <a:pPr algn="ctr" indent="0" marL="0">
              <a:lnSpc>
                <a:spcPct val="100000"/>
              </a:lnSpc>
              <a:buNone/>
            </a:pPr>
            <a:r>
              <a:rPr lang="en-US" sz="3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форма, рабочая спецодежда или школьная форма подсказывают, в какой роли человек находится. Внешний вид помогает быстрее разобраться в ситуации.
</a:t>
            </a:r>
            <a:endParaRPr lang="en-US" sz="1084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как подсказка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одежда не просто украшает, а помогает делу. Она показывает, что человек готов к своей задаче и действует по правилам.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бывает разной для разных дней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школьный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будний день ученику важнее удобство: чтобы было легко сидеть за партой, писать и играть на перемене. Но удобная одежда всё равно должна оставаться чистой и аккуратной. Тогда и уроки проходят спокойнее, и настроение не портится.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 выступление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линейке, концерте или празднике ребята стараются выглядеть особенно опрятно. Нарядная одежда помогает почувствовать важность момента, а аккуратность делает выступление приятнее для всех. Тут даже бантик или выглаженная рубашка работают как маленькие помощники.
</a:t>
            </a:r>
            <a:endParaRPr lang="en-US" sz="12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складывается мнение о человеке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заметны внешние признаки, затем — речь и манеры, а после этого люди оценивают поступки и отношение к другим.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часто делает образ добрее любой дорогой вещи.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простая одежда выглядит приятно, если она чистая, аккуратная и подобрана с заботой.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из повседневной школьной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00" y="253600"/>
            <a:ext cx="74868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в пословице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023111" y="1168829"/>
            <a:ext cx="1968793" cy="3468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и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звучит коротко, но в ней много смысла. Несколько слов напоминают: сначала мы замечаем внешний вид, а уже потом узнаём человека ближе.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492" y="1171454"/>
            <a:ext cx="1968793" cy="3468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многих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в народе уже очень давно. Люди подметили простую вещь: одежда помогает составить первое впечатление, но не объясняет, какой человек внутри.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59819" y="1171455"/>
            <a:ext cx="1968753" cy="34688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 каждого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учит быть аккуратным, следить за собой и не торопиться с выводами. Ведь настоящий характер раскрывается не в ткани, а в словах и делах.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684" y="1815640"/>
            <a:ext cx="251700" cy="20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1834" y="1815640"/>
            <a:ext cx="251700" cy="20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6071" y="3449281"/>
            <a:ext cx="218925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2584" y="3449281"/>
            <a:ext cx="250200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испортить впечатление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Мятая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 помятая рубашка или кофта сразу бросается в глаза. Она может создать впечатление спешки, даже если человек просто не успел привести себя в порядок.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Грязная обувь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Нечистая обувь заметна почти сразу, особенно в школе или на празднике. Чистые ботинки и кроссовки показывают, что человек старается выглядеть опрятно.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Нечёсаные волосы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Волосы, которые торчат в разные стороны, могут сделать внешний вид неаккуратным. Простая расчёска и несколько минут перед зеркалом часто творят маленькое чудо.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мелочи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Расстёгнутая пуговица или пятнышко не делают человека плохим. Но такие детали напоминают: о себе нужно заботиться, чтобы первое впечатление было доброжелательным.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сильнее наряда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в нарядной упаковке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 Вася пришёл в блестящей рубашке и очень хотел выглядеть самым заметным. Но он отвечал резко и никого не слушал. Рядом стоял Петя в простой одежде, зато он здоровался, уступал место и благодарил за каждую помощь.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запомнился всем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выступления дети долго вспоминали не самый яркий костюм Васи, а то, как Петя помог поднять упавшие тетради и улыбнулся младшим ребятам. Оказалось, что добрые слова и внимательность запоминаются сильнее нарядных вещей.
</a:t>
            </a:r>
            <a:endParaRPr lang="en-US" sz="13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пословица помогает в жизни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Собирайся без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школой полезно спокойно проверить форму, обувь, волосы и портфель. Тогда ничего не забудется, а утро пройдёт без суеты и лишнего волнения.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аккуратность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одежда и ухоженный вид помогают чувствовать себя уверенно. Когда всё в порядке, легче сосредоточиться на уроках, а не на развязанных шнурках.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смейся над другими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одет просто, это не повод для шуток. У каждого человека свои вещи и свои возможности, но уважение нужно всем.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 о главном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напоминает, что важны не только вещи, но и доброта. Аккуратность полезна, а вежливость и честность делают человека по-настоящему приятным.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внешности к пониманию человека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замечают одежду и опрятность, затем слушают речь, а после оценивают поступки и отношение к людям.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602235"/>
            <a:ext cx="239400" cy="19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28545"/>
            <a:ext cx="239400" cy="21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 для третьеклассника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 за собой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одежда, чистые руки и причёсанные волосы помогают чувствовать себя собранным. Это несложно, зато сразу создаёт приятное первое впечатление.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спеши с выводом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одной рубашке или куртке невозможно понять, добрый ли человек. Сначала нужно посмотреть, как он говорит, играет, помогает и относится к другим.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заметнее наряда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Вежливость, честность и умение поддержать друга запоминаются намного сильнее, чем самая красивая одежда. Именно эти качества делают человека ценным.
</a:t>
            </a:r>
            <a:endParaRPr lang="en-US" sz="1096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возвращается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ты аккуратен и доброжелателен, к тебе тоже относятся с уважением. Хорошие слова и хорошие дела работают лучше любого модного костюма.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 характер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05468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первая страница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Красивая внешность похожа на яркую обложку книги. Она привлекает внимание, но ещё ничего не говорит о том, какой герой скрывается внутри.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64031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раскрывается потом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человек узнаётся в разговорах, поступках и отношении к другим. Именно там видны доброта, честность, смелость и умение дружить.
</a:t>
            </a:r>
            <a:endParaRPr lang="en-US" sz="1366" dirty="0"/>
          </a:p>
        </p:txBody>
      </p:sp>
      <p:sp>
        <p:nvSpPr>
          <p:cNvPr id="12" name="Text 4"/>
          <p:cNvSpPr txBox="1"/>
          <p:nvPr/>
        </p:nvSpPr>
        <p:spPr>
          <a:xfrm>
            <a:off x="405468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суди по обложке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только на одежду, можно легко ошибиться. Один аккуратный ученик может оказаться грубым, а другой — очень внимательным и надёжным.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764031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напоминает: внешность видна сразу, а характер раскрывается постепенно. Поэтому важно смотреть не только на наряд, но и на сердце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первой встречи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учит: одежда помогает при знакомстве, но не рассказывает о человеке всё. Настоящая ценность видна в доброте, честности, уважении и хороших делах.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2026-05-26T04:55:47Z</dcterms:created>
  <dcterms:modified xsi:type="dcterms:W3CDTF">2026-05-26T04:55:47Z</dcterms:modified>
</cp:coreProperties>
</file>