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империя: как маленький город стал великой державой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Тибра до Средиземного моря: путь Рима к могуществу.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города на холме к владыке Средиземноморья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Рим возник в 753 году до н. э. Он прошёл путь от царей к республике, а затем к империи. При Октавиане Августе начался новый этап, когда Рим достиг наибольшей мощи и влияния.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быстро усилился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стоял на Тибре, недалеко от морских путей. Это помогало вести торговлю, получать товары из других земель и поддерживать связь с соседними областями.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море рядом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полуостров отличался мягким климатом и плодородными землями. Здесь было легче выращивать зерно, виноград и оливы, чем во многих более суровых регионах.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местность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окружали холмы, которые затрудняли внезапные нападения врагов. Такое расположение делало Рим более безопасным и помогало ему спокойно развиваться.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холмами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положение поддерживало торговлю, накопление богатства и укрепление власти. Чем больше Рим развивался, тем легче ему было расширять свои владения.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обмен и расширение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завоеваний приносил Риму больше земли, ресурсов и союзников.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расширял свои владения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скачки роста связаны с крупными войнами и укреплением власти первых императоров.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хронологии расширения Рима по историческим этапам; дата: I век до н. э. — II век н. э.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 — главная опора могущества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легион был хорошо организованным соединением, обычно из нескольких тысяч солдат. Деление на более мелкие части помогало быстро выполнять приказы и действовать на разных участках боя.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постоянно тренировались, учились строиться и действовать вместе. Чёткий порядок, единое вооружение и строгая служба делали армию сильнее многих противников.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 строители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не только сражалась, но и строила лагеря, дороги, мосты и укрепления. Благодаря этому завоёванные земли быстрее превращались в управляемые римские территории.
</a:t>
            </a:r>
            <a:endParaRPr lang="en-US" sz="137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новых землях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Легионы защищали границы и подавляли восстания. Там, где стояли римские войска, жители чувствовали власть Рима и подчинялись его законам.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и города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построили огромную сеть мощёных дорог. Она соединяла столицу с провинциями, помогала быстро перебрасывать войска и делала торговлю между городами гораздо удобнее.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дорогам перевозили письма, деньги и товары. Благодаря этому новости и приказы доходили до далёких областей быстрее, чем при случайных морских путешествиях.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римских городах были форумы, храмы, термы и амфитеатры. Эти места становились центром общения, отдыха, торговли и общественной жизни.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приносили воду в города, а прочные мосты и здания показывали высокий уровень римского строительства. Многие такие сооружения удивляют своей надёжностью до сих пор.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правители Рима и их роль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римских императорах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правители по-разному укрепляли державу, но каждый оставил заметный след в истории Рима.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Рима зависела не только от завоеваний, но и от умения управлять огромной державой и менять её устройство.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Римской империи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Рим включал новые территории в состав державы. Так возникали провинции, среди которых были Галлия, Египет, Сирия и Британия.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провинциях собирали налоги, размещали войска и строили дороги и крепости. Это помогало Риму контролировать далёкие земли и получать важные ресурсы.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многих провинций принимали римские законы и образ жизни. Взамен Рим получал зерно, металлы и изделия ремесленников, укрепляя своё богатство.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было устроено управление Римом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решения из центра доходили до провинций, а сведения и ресурсы возвращались обратно.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законы и порядок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защищало собственность, договоры и наследство. Люди понимали, что им принадлежит и какие обязанности они должны выполнять по закону.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играли суды, письменные нормы и наказания за нарушение правил. Это помогало решать споры не силой, а по установленному порядку.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на 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идеи римского права сохранились в более поздних правовых системах. Они повлияли на то, как в разных странах понимают справедливость и закон.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Рима не зависело от одного источника: оно приходило из разных частей империи и поддерживало армию, строительство и жизнь городов.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приносило Риму богатство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доходы давали хлеб, налоги и торговля; именно они обеспечивали устойчивость государства и его дальнейшее расширение.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Древнего Рима; данные представлены в виде условной доли факторов.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69" y="925750"/>
            <a:ext cx="2745463" cy="216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94" y="916325"/>
            <a:ext cx="2745463" cy="216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состоятельных римлян дом был устроен вокруг внутреннего двора. В комнатах часто украшали пол мозаикой, а воду подавали по трубам. Такой дом показывал достаток семьи и её высокий статус в городе.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богатого римлянина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бедные жители селились в инсулы — многоэтажные дома, где было тесно и шумно. Комнаты там были маленькими, а удобства — скромными. Но именно в таких домах жила большая часть городского населения.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простых горожан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римляне любили ходить в термы, где мылись, беседовали и отдыхали. Популярностью также пользовались гладиаторские бои и гонки колесниц. Эти зрелища собирали множество зрителей и делали городскую жизнь очень оживлённой.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развлечения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римляне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язык Рима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стал языком власти, армии и письменных законов. Позже из него выросли многие европейские языки, поэтому влияние Рима до сих пор заметно в словах и выражениях.
</a:t>
            </a:r>
            <a:endParaRPr lang="en-US" sz="1248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многому научились у греков: в искусстве, литературе и архитектуре. Они не просто копировали образцы, а приспосабливали их к своим задачам, делая культуру практичной и понятной.
</a:t>
            </a:r>
            <a:endParaRPr lang="en-US" sz="1199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мастера ценили чёткие линии, правильные формы и удобство. Это видно в зданиях, мозаиках и планировке городов, где красота всегда сочеталась с пользой.
</a:t>
            </a:r>
            <a:endParaRPr lang="en-US" sz="1389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соединялись традиции Италии, Греции и провинций. Поэтому римская культура была не одной, а сразу многими культурами, собранными в единое целое.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римской архитектуры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и архитектуре Древнего Рима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строители создавали сооружения, которые служили людям каждый день и одновременно прославляли державу.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архитектура была одновременно красивой и полезной: она помогала жить, путешествовать, отдыхать и управлять огромной страной.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причина усиливала другую: дороги помогали армии, законы поддерживали порядок, а провинции приносили ресурсы для новых побед и строительства.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стал сильным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играли армия и дороги: они обеспечивали и завоевания, и управление огромной территорией.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Древнего Рима; значения условно отражают относительную важность факторов.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империя удерживала порядок на огромной территории
</a:t>
            </a:r>
            <a:endParaRPr lang="en-US" sz="1843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рубежах ставили крепости, башни и лагеря. Они сдерживали нападения и показывали, где проходит граница римской власти.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Укреплённые границы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части охраняли важные участки суши и моря. Быстрое передвижение войск помогало Риму реагировать на угрозы в разных частях империи.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Легионы и флот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платили налоги, и эти средства шли на жалованье солдатам, строительство укреплений и поддержку порядка в городах и на дорогах.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содержание армии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соединяли столицы провинций с Римом. По ним двигались воины, купцы, письма и новости, а вместе с ними — единая власть.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землями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республика стала империей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политические перемены, завоевания и гражданские войны привели к власти одного правителя.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границах империи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под охраной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рубежах строили стены, башни и лагеря, чтобы вовремя заметить опасность. Такие укрепления позволяли солдатам контролировать территорию и защищать провинции от набегов.
</a:t>
            </a:r>
            <a:endParaRPr lang="en-US" sz="1308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Адрианов вал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Британии римляне возвели Адрианов вал — один из самых известных пограничных рубежей империи. Он помогал отделять римские земли от соседних племён и был частью большой системы обороны.
</a:t>
            </a:r>
            <a:endParaRPr lang="en-US" sz="1206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возле рубежа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военными лагерями селились торговцы и ремесленники. Они обслуживали солдат, обменивались товарами с местными жителями и делали пограничные районы более оживлёнными.
</a:t>
            </a:r>
            <a:endParaRPr lang="en-US" sz="12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называют датой падения Западной Римской империи.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стала символом конца античного мира на Западе и начала нового исторического этапа в Европе.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хронология: падение Западной Римской империи в 476 году.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 чём было могущество Римской империи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стал великой державой не случайно: его сила выросла из армии, дорог, законов, богатых провинций и умелого управления. Именно поэтому наследие Рима ощущается до сих пор.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2026-06-01T01:20:07Z</dcterms:created>
  <dcterms:modified xsi:type="dcterms:W3CDTF">2026-06-01T01:20:07Z</dcterms:modified>
</cp:coreProperties>
</file>