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зоопарке: животные рядом с нами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кто живёт в зоопарке, как о них заботятся и как вести себя безопасно.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Зоопарк: дом для животных и место открытий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помогает увидеть животных близко, узнать их привычки и понять, как люди заботятся о редких и обычных видах.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— высокий сосед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Жирафа легко заметить издалека: у него очень длинная шея и спокойный взгляд. Он тянется к высоким веткам и словно здоровается с посетителями сверху. Такие встречи сразу настраивают на удивление и улыбку.
</a:t>
            </a:r>
            <a:endParaRPr lang="en-US" sz="914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Зебра и её полоски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Зебра выглядит как будто в нарядной пижаме, только живой и очень подвижной. Её полоски хорошо запоминаются, а быстрые движения вызывают желание долго наблюдать. Рядом с ней особенно интересно разглядывать каждый узор.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можно встретить у входа в зоопарк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2916" y="1600705"/>
            <a:ext cx="559500" cy="497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1334" y="3129007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2137" y="1657126"/>
            <a:ext cx="559500" cy="4973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20178" y="3121499"/>
            <a:ext cx="559500" cy="49733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животных: вольеры и укрытия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уголок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животного есть место, где можно отдохнуть, спрятаться от ветра и спокойно переждать дождь. Такой дом помогает чувствовать себя защищённым.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Обезьянам ставят канаты и лесенки, птицам — жердочки и сетки, а другим животным подбирают привычные укрытия. Пространство стараются сделать похожим на природный дом.
</a:t>
            </a:r>
            <a:endParaRPr lang="en-US" sz="977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тень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вольерах обязательно есть чистая вода и участки тени. Это важно в жаркий день, чтобы животное не перегревалось и могло спокойно отдыхать.
</a:t>
            </a:r>
            <a:endParaRPr lang="en-US" sz="981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Павильоны и клетки защищают животных от ветра, дождя и холода. Благодаря этому звери и птицы чувствуют себя комфортно в любое время года.
</a:t>
            </a:r>
            <a:endParaRPr lang="en-US" sz="9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кормят зверей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5020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травоядных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Травоядным животным дают сено, овощи, фрукты и свежую зелень. Такая еда подходит тем, кто в природе ест растения и любит долго пережёвывать пищу.
</a:t>
            </a:r>
            <a:endParaRPr lang="en-US" sz="1231" dirty="0"/>
          </a:p>
        </p:txBody>
      </p:sp>
      <p:sp>
        <p:nvSpPr>
          <p:cNvPr id="11" name="Text 3"/>
          <p:cNvSpPr txBox="1"/>
          <p:nvPr/>
        </p:nvSpPr>
        <p:spPr>
          <a:xfrm>
            <a:off x="550700" y="2676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Хищникам нужен мясной рацион: мясо, рыба и специальный корм. Пища подбирается строго по виду животного, чтобы оно получало всё необходимое для силы и здоровья.
</a:t>
            </a:r>
            <a:endParaRPr lang="en-US" sz="1145" dirty="0"/>
          </a:p>
        </p:txBody>
      </p:sp>
      <p:sp>
        <p:nvSpPr>
          <p:cNvPr id="12" name="Text 4"/>
          <p:cNvSpPr txBox="1"/>
          <p:nvPr/>
        </p:nvSpPr>
        <p:spPr>
          <a:xfrm>
            <a:off x="550700" y="3851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Еду дают по расписанию, чтобы у животных был привычный порядок. Постоянное время кормления помогает им чувствовать себя спокойно и не путать день с вечером.
</a:t>
            </a:r>
            <a:endParaRPr lang="en-US" sz="11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Смотрители и ветеринары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52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уход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Смотрители кормят животных, убирают вольеры, меняют воду и следят за чистотой. Они замечают даже маленькие изменения, потому что хорошо знают своих подопечных.
</a:t>
            </a:r>
            <a:endParaRPr lang="en-US" sz="1089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0840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настроением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животное стало мало есть, прячется или выглядит вялым, специалисты сразу обращают на это внимание. Такое наблюдение помогает вовремя понять, что нужна помощь.
</a:t>
            </a:r>
            <a:endParaRPr lang="en-US" sz="1089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049279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Ветеринарный осмотр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Ветеринары — это врачи для животных. Они осматривают зверей, лечат их и проверяют, всё ли в порядке с зубами, шерстью, лапами и дыханием.
</a:t>
            </a:r>
            <a:endParaRPr lang="en-US" sz="1089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890154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взрослых специалистов похожа на большую команду помощи. Благодаря им животные живут в чистоте, спокойствии и получают всё, что нужно для здоровья.
</a:t>
            </a:r>
            <a:endParaRPr lang="en-US" sz="10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посетителя по зоопарку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прогулки и простые правила безопасного поведения для детей и взрослых.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2011314"/>
            <a:ext cx="529800" cy="42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897" y="2184339"/>
            <a:ext cx="521100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только по дорожкам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важно не сходить с дорожек и не убегать от взрослых. Так легче не потеряться и спокойно рассматривать животных, не мешая другим посетителям.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перелезать через ограждения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Ограждения нужны не для красоты, а для безопасности. Перелезать через них нельзя, потому что это опасно и для человека, и для животного.
</a:t>
            </a:r>
            <a:endParaRPr lang="en-US" sz="1007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шуметь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крики, стук по стеклу и резкие движения пугают зверей и птиц. Тихий голос помогает животным оставаться спокойными и не прятаться.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Фотографировать без вспышки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вспышка мешает животным и может их испугать. Лучше делать снимки спокойно, без лишнего света, чтобы не нарушать их отдых.
</a:t>
            </a:r>
            <a:endParaRPr lang="en-US" sz="101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Пятна, полоски и пушистые шубки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Полоски хищника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Полоски помогают тигру и зебре быть заметнее или, наоборот, лучше скрываться среди травы и света. Такой рисунок выглядит красиво, но в природе он ещё и очень полезен.
</a:t>
            </a:r>
            <a:endParaRPr lang="en-US" sz="1194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Пятна на шкуре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Пятнистая окраска леопарда помогает ему прятаться среди веток, теней и сухой травы. Для охоты это настоящее природное укрытие, почти как невидимая накидка.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шерсть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белого медведя густая светлая шерсть защищает от холода и делает его менее заметным среди снега и льда. Такая шубка отлично работает в северной природе.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перья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павлина перья очень яркие и нарядные. Они помогают привлекать внимание, а ещё делают птицу легко узнаваемой, словно она пришла на праздник в красивом костюме.
</a:t>
            </a:r>
            <a:endParaRPr lang="en-US" sz="118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причины разного поведения животных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14200" y="163856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или ночью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активны утром и днём, а другие выходят на поиски еды ночью. Это помогает им жить безопаснее и находить пищу в удобное время.
</a:t>
            </a:r>
            <a:endParaRPr lang="en-US" sz="1065" dirty="0"/>
          </a:p>
        </p:txBody>
      </p:sp>
      <p:sp>
        <p:nvSpPr>
          <p:cNvPr id="11" name="Text 3"/>
          <p:cNvSpPr txBox="1"/>
          <p:nvPr/>
        </p:nvSpPr>
        <p:spPr>
          <a:xfrm>
            <a:off x="3560200" y="180509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Стаей или в одиночку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звери живут группами, чтобы вместе защищаться и искать еду. Другие предпочитают одиночество, потому что так им спокойнее и удобнее.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406200" y="1872517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заботой о детёнышах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животных зависит и от того, как они выращивают малышей. Одни родители долго учат детёнышей, а другие быстро делают их самостоятельными.
</a:t>
            </a:r>
            <a:endParaRPr lang="en-US" sz="102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1150058"/>
            <a:ext cx="3512700" cy="26242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575" y="1150678"/>
            <a:ext cx="3512700" cy="2709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15050" y="394297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Тигр, который нуждается в тишине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в зоопарке живёт там, где ему спокойно и безопасно. За ним наблюдают специалисты, следят за питанием и здоровьем, чтобы редкий хищник чувствовал себя хорошо и мог спокойно отдыхать.
</a:t>
            </a:r>
            <a:endParaRPr lang="en-US" sz="918" dirty="0"/>
          </a:p>
        </p:txBody>
      </p:sp>
      <p:sp>
        <p:nvSpPr>
          <p:cNvPr id="9" name="Text 1"/>
          <p:cNvSpPr txBox="1"/>
          <p:nvPr/>
        </p:nvSpPr>
        <p:spPr>
          <a:xfrm>
            <a:off x="4948164" y="3959825"/>
            <a:ext cx="2647500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в каменном уголке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снежного барса делают укрытия, высокие площадки и тихие места для сна. Такому животному важно меньше тревог и больше покоя, ведь в природе ему и так нелегко прятаться и выживать.
</a:t>
            </a:r>
            <a:endParaRPr lang="en-US" sz="927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под защитой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150426"/>
            <a:ext cx="5010000" cy="3527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зоопарк помогает учёным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715400" y="1150200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сотрудники замечают, когда животное ест, отдыхает, играет или прячется. Такие записи помогают понять его привычки и сравнить поведение разных видов.
</a:t>
            </a:r>
            <a:endParaRPr lang="en-US" sz="1064" dirty="0"/>
          </a:p>
        </p:txBody>
      </p:sp>
      <p:sp>
        <p:nvSpPr>
          <p:cNvPr id="12" name="Text 3"/>
          <p:cNvSpPr txBox="1"/>
          <p:nvPr/>
        </p:nvSpPr>
        <p:spPr>
          <a:xfrm>
            <a:off x="5086100" y="19314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Осмотры, анализы и наблюдения показывают, как звери переносят смену погоды, корм и новый режим. Это помогает вовремя заметить изменения и оказать помощь.
</a:t>
            </a:r>
            <a:endParaRPr lang="en-US" sz="1064" dirty="0"/>
          </a:p>
        </p:txBody>
      </p:sp>
      <p:sp>
        <p:nvSpPr>
          <p:cNvPr id="13" name="Text 4"/>
          <p:cNvSpPr txBox="1"/>
          <p:nvPr/>
        </p:nvSpPr>
        <p:spPr>
          <a:xfrm>
            <a:off x="5271438" y="2712797"/>
            <a:ext cx="37068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зоопарков используют при спасении животных после пожаров, травм и других бедствий. Так наука помогает не только изучать, но и защищать живую природу.
</a:t>
            </a:r>
            <a:endParaRPr lang="en-US" sz="10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воды и холода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52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на прохладных дорожках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Пингвинам нужен холод и чистая вода, поэтому для них устраивают специальные павильоны. Там они могут плавать, отдыхать на камнях и смешно переваливаться с ноги на ногу.
</a:t>
            </a:r>
            <a:endParaRPr lang="en-US" sz="1089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08405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в бассейне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любят плавать и нырять, а ещё им нужно место, где можно выбраться из воды и отдохнуть. В зоопарке для них делают удобные бассейны и сухие площадки.
</a:t>
            </a:r>
            <a:endParaRPr lang="en-US" sz="1089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049279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Выдры и их игры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Выдры очень подвижны и любопытны. Им важно иметь воду для плавания, укрытия для сна и разные предметы для игры, чтобы день был не скучным.
</a:t>
            </a:r>
            <a:endParaRPr lang="en-US" sz="1089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890154"/>
            <a:ext cx="3803100" cy="6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за стеклом
</a:t>
            </a:r>
            <a:pPr algn="l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аквариумах живут рыбы самых разных размеров и окраски. Чистая вода, подходящая температура и укрытия помогают им чувствовать себя спокойно, как в настоящем водоёме.
</a:t>
            </a:r>
            <a:endParaRPr lang="en-US" sz="10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растут малыши в зоопарке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188" y="198741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свет появляется детёныш. Он ещё совсем маленький и сразу нуждается в тепле, покое и заботе взрослых.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3521617" y="185601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уроки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 пьёт молоко или особый корм, учится двигаться и повторяет за родителями важные действия — от ходьбы до лазания и плавания.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6260750" y="220236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взросление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детёныш играет, исследует вольер и крепнет. У каждого вида свой темп взросления: кто-то растёт быстро, а кому-то нужно больше времени.
</a:t>
            </a:r>
            <a:endParaRPr lang="en-US" sz="10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Ноги, которые многое рассказывают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длине ног легко догадаться, как животное живёт. У жирафа они помогают тянуться к листьям, а у быстрых хищников — бегать и догонять добычу. Внешний вид подсказывает, где и как удобно искать пищу.
</a:t>
            </a:r>
            <a:endParaRPr lang="en-US" sz="872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Клюв, когти и хвост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Крепкий клюв помогает птицам клевать зерно или ловить рыбу, а острые когти нужны хищникам для охоты и защиты. Хвост тоже не просто украшение: он помогает держать равновесие, прыгать и даже подавать сигналы.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по внешнему виду животного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животное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детёныш проходит путь от рождения до взрослой жизни и чему он учится на каждом этапе.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из 4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узнают об этом в зоопарке, им легче понять, почему так важно беречь леса, реки и степи. Источник: IUCN Red List of Threatened Species.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 Red List of Threatened Species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млекопитающих на Земле находится под угрозой исчезновения.
</a:t>
            </a:r>
            <a:endParaRPr lang="en-US" sz="246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весёлые моменты прогулки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50700" y="15020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тянется к листьям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жираф может с любопытством дотянуться до веток, и это всегда вызывает улыбку. Кажется, он просто решил съесть самый верхний завтрак в мире.
</a:t>
            </a:r>
            <a:endParaRPr lang="en-US" sz="1272" dirty="0"/>
          </a:p>
        </p:txBody>
      </p:sp>
      <p:sp>
        <p:nvSpPr>
          <p:cNvPr id="12" name="Text 3"/>
          <p:cNvSpPr txBox="1"/>
          <p:nvPr/>
        </p:nvSpPr>
        <p:spPr>
          <a:xfrm>
            <a:off x="550700" y="267680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Обезьяны на канатах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Обезьяны ловко прыгают, карабкаются и раскачиваются, словно устроили спортивный праздник. Их быстрые движения и весёлые мордочки особенно нравятся детям.
</a:t>
            </a:r>
            <a:endParaRPr lang="en-US" sz="1176" dirty="0"/>
          </a:p>
        </p:txBody>
      </p:sp>
      <p:sp>
        <p:nvSpPr>
          <p:cNvPr id="13" name="Text 4"/>
          <p:cNvSpPr txBox="1"/>
          <p:nvPr/>
        </p:nvSpPr>
        <p:spPr>
          <a:xfrm>
            <a:off x="550700" y="3851550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шагают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смешно переваливаются по камням, будто очень спешат на важное собрание. Смотреть на них интересно, потому что они всегда выглядят немного торжественно и очень забавно.
</a:t>
            </a:r>
            <a:endParaRPr lang="en-US" sz="11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посещения зоопарка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ребёнок лучше понимает, кто чем питается, где живёт и зачем животным нужны укрытия, вода и тишина. Это знание запоминается надолго.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каждому виду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ясно, что у всех животных разные привычки и особенности. Одним нужен холод, другим — тепло, третьим — простор, и это важно учитывать.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беречь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от зоопарка часто превращаются в добрые поступки: не мусорить, не ломать ветки, не пугать птиц и бережно относиться к живому миру.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встречи с животными остаются радость, удивление и желание узнавать больше. Зоопарк умеет сделать человека внимательнее и чуть добрее.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— это место заботы, знаний и доброты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помогает увидеть животных близко, понять их привычки и научиться бережному отношению к природе. Здесь рядом работают забота, наука и добрые правила.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2026-05-25T18:41:59Z</dcterms:created>
  <dcterms:modified xsi:type="dcterms:W3CDTF">2026-05-25T18:41:59Z</dcterms:modified>
</cp:coreProperties>
</file>