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Вверху, внизу. Справа, слева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предметы по их месту в пространстве.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«вверху», «внизу», «справа» и «слева» нужны каждый день. Они помогают искать вещи дома, в классе и на улице, а ещё точно понимать простые задания и указания.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63" y="1617079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предмете, который расположен выше других. Это слово помогает быстро найти верхнюю часть рисунка, страницы или комнаты и не перепутать её с нижней.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место ниже всего остального. Слово особенно удобно, когда нужно сравнить предметы на картинке, на полке или на столе, а потом назвать их точно и коротко.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сторона, которая находится по правую руку. Слово помогает ориентироваться рядом с книгой, доской, окном или любым другим предметом, если есть одна выбранная точка отсчёта.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 по левую руку. Такое слово нужно, чтобы не путаться в заданиях, где предметы стоят рядом, а ответ зависит от того, от чего мы начинаем смотреть.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и внизу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выше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располагается то, что стоит или изображено выше остальных предметов. На рисунке это может быть солнце, облако или мяч на верхней полке.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ниже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находится то, что расположено ниже. Это может быть трава, ботинки на полу или коробка под столом. Такие пары удобно сравнивать на одной картинке.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и слева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и слева показывают стороны относительно выбранного предмета или человека. Чтобы не ошибиться, сначала нужно выбрать, от чего именно мы считаем положение.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помнить про собственные руки: правая рука помогает найти «справа», а левая — «слева». Тогда карандаш, книга и ластик сразу встают на свои места.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предмет по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торопиться и точно определить положение предмета на рисунке.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положения предметов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может быть выше или ниже другого. Тогда мы сравниваем их как пару и сразу видим, кто расположен на картинке раньше, а кто — позже по высоте.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правило: птица выше дерева, мяч ниже окна. Такие пары легко увидеть, если не спешить и рассматривать рисунок спокойно, по одному предмету.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примеры: кот справа от дома, книга слева от пенала. Когда сравнение идёт парами, ответ получается точным, а картинка перестаёт быть загадкой с сюрпризом.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также могут стоять правее или левее друг друга. Важно не просто заметить вещь, а определить её место относительно второй вещи, словно маленький следопыт на задании.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над и под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«под» значит, что предмет расположен ниже другого. Так говорят: мяч под стулом, коробка под партой. На картинках с несколькими предметами эти слова особенно полезны.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«над» значит, что предмет находится выше другого и как будто висит или стоит сверху. Например, лампа над столом, облако над домом. Это слово делает описание очень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запутать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Путаница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путают правую и левую стороны. Тут помогает спокойный взгляд, а ещё можно показать рукой или мысленно вспомнить, где правая рука.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Слишком быстрый взгляд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всю картинку сразу, легко потерять нужный предмет. Лучше выбрать один предмет-ориентир и сравнивать только с ним, без спешки.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Неполный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называют только слово направления и забывают сказать всю фразу. Полный ответ звучит точнее и показывает, что задание выполнено правильно.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без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дать точный ответ в коротком задании или у доски.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классе искать подсказки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легко увидеть, как работают слова о положении. Доска находится впереди, окна и дверь — по сторонам, а пол, конечно, внизу. Если смотреть на класс внимательно, можно быстро назвать место каждого предмета без лишних догадок.
</a:t>
            </a:r>
            <a:endParaRPr lang="en-US" sz="79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 впереди, окно сбоку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предметы удобно сравнивать по высоте и сторонам. Рюкзак может стоять справа или слева от стула, а тетрадь — выше или ниже карандаша. Такие наблюдения помогают учиться говорить точно и не путать похожие положения.
</a:t>
            </a:r>
            <a:endParaRPr lang="en-US" sz="8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стул и рюкзак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 классом можно выбрать один предмет и искать остальные относительно него. Например, окно слева от доски, а часы выше полки. Так ребёнок учится замечать не только предметы, но и их расположение в пространстве.
</a:t>
            </a:r>
            <a:endParaRPr lang="en-US" sz="8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класса как подсказка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которые легко показать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Поднять правую руку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команду и сразу показывает нужную руку. Такое действие помогает запомнить правую сторону и тренирует внимание к слову, а не только к движению.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левую руку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рука становится ориентиром для ответа и проверки. Короткая команда помогает быстро соотнести слово с действием и не перепутать стороны.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сверху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можно положить на коробку или стол, чтобы увидеть слово «сверху» в действии. Ребёнок учится связывать команду с точным положением предмета.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Положить справа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ставят справа от книги или тетради, и ученик сразу видит разницу между сторонами. Такие задания делают работу живой и 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делают слова понятнее: ребёнок поднимает руки, показывает стороны и сразу связывает движение с нужным словом. Так запоминание идёт быстрее и увереннее.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коротких фраз помогает не теряться в ответе. Полезно вслух сказать: «Что выше — то вверху» или «Правая рука — справа», чтобы правило осталось в памяти.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стрелки, картинки и рифмованные подсказки поддерживают внимание. Они превращают тренировку в понятную игру и помогают без ошибки выбирать нужное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Ориентировка на листе бумаги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верхнего края листа находится верх, а у нижнего — низ. Если рисунок расположен слишком высоко или слишком низко, это сразу заметно. Так ребёнок учится аккуратно размещать изображение.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сторона листа остаётся справа, а левая — слева. Это помогает начинать строку с нужного места и располагать предметы на странице ровно и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точный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слов задания к полному ответу на картинке.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пригодится на разных уроках. На чтении он помогает следить за строкой, а на математике — правильно располагать предметы, знаки и рисунки на странице.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ориентироваться помогает быстро находить вещи в комнате, понимать простые схемы и собирать рисунок по образцу. Это полезно каждый день, даже когда ищешь пропавший карандаш.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и для безопасности. Ребёнок может понять указание «стой слева» или «подними руку вверх» и спокойно выполнить его без лишних вопросов.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подходят картинки, где рядом стоят дом, дерево, мяч, книга, облако и кошка. Нужно быстро находить, что вверху, внизу, справа и слева от выбранного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смотреть внимательно и не торопиться с ответом. Ребёнок сравнивает предметы, ищет нужный объект глазами и постепенно становится точнее в своих наблюдениях.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— значит выше. Это слово помогает назвать предмет, который расположен ближе к верхнему краю картинки или находится над другим объектом.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— значит ниже. Слова справа и слева показывают стороны, а не высоту, поэтому их нужно использовать, когда предметы стоят рядом.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— выше без касания, под — ниже. Эти слова особенно удобны, когда на рисунке несколько предметов и нужно сказать о точном положении.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— близко, между — посередине двух предметов. Такие слова делают ответ точнее и помогают описывать картинку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2300" y="104748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Вспоминаю слово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 задание и вспоминает нужное направление: вверху, внизу, справа или слева. Это помогает не торопиться и сразу настроиться на точный ответ.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546950" y="1968897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Смотрю на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выбирает предмет, от которого будет считать место, и рассматривает рисунок внимательнее. Один выбранный ориентир помогает не перепутать стороны.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2225" y="2966799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Говорю полный ответ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ребёнок называет ответ короткой фразой: где находится предмет и по отношению к чему. Полная фраза показывает, что задание выполнено точно.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46950" y="392267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Проверяю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быстро повторить ответ и убедиться, что ничего не перепутано. Несколько коротких заданий подряд помогают закрепить навык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уносит ученик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важно помнить: вверху и внизу говорят о высоте, справа и слева — о сторонах, а над, под, рядом и между помогают сказать ещё точнее. Такое умение очень полезно каждый день.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2026-05-20T13:23:57Z</dcterms:created>
  <dcterms:modified xsi:type="dcterms:W3CDTF">2026-05-20T13:23:57Z</dcterms:modified>
</cp:coreProperties>
</file>