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1.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jpe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slideLayout" Target="../slideLayouts/slideLayout1.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1.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1.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684218"/>
            <a:ext cx="9144000" cy="2455664"/>
          </a:xfrm>
          <a:prstGeom prst="rect">
            <a:avLst/>
          </a:prstGeom>
        </p:spPr>
      </p:pic>
      <p:sp>
        <p:nvSpPr>
          <p:cNvPr id="3" name="Text 0"/>
          <p:cNvSpPr txBox="1"/>
          <p:nvPr/>
        </p:nvSpPr>
        <p:spPr>
          <a:xfrm>
            <a:off x="261600" y="578625"/>
            <a:ext cx="6468300" cy="8181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Употребление неполных предложений в речи
</a:t>
            </a:r>
            <a:endParaRPr lang="en-US" sz="2212" dirty="0"/>
          </a:p>
        </p:txBody>
      </p:sp>
      <p:sp>
        <p:nvSpPr>
          <p:cNvPr id="4" name="Text 1"/>
          <p:cNvSpPr txBox="1"/>
          <p:nvPr/>
        </p:nvSpPr>
        <p:spPr>
          <a:xfrm>
            <a:off x="261600" y="1789455"/>
            <a:ext cx="4638600" cy="531300"/>
          </a:xfrm>
          <a:prstGeom prst="rect">
            <a:avLst/>
          </a:prstGeom>
          <a:noFill/>
          <a:ln/>
        </p:spPr>
        <p:txBody>
          <a:bodyPr wrap="square" lIns="0" tIns="0" rIns="0" bIns="0" rtlCol="0" anchor="b"/>
          <a:lstStyle/>
          <a:p>
            <a:pPr algn="l" indent="0" marL="0">
              <a:lnSpc>
                <a:spcPct val="115000"/>
              </a:lnSpc>
              <a:buNone/>
            </a:pPr>
            <a:r>
              <a:rPr lang="en-US" sz="886" dirty="0">
                <a:solidFill>
                  <a:srgbClr val="000000"/>
                </a:solidFill>
                <a:latin typeface="Arial" pitchFamily="34" charset="0"/>
                <a:ea typeface="Arial" pitchFamily="34" charset="-122"/>
                <a:cs typeface="Arial" pitchFamily="34" charset="-120"/>
              </a:rPr>
              <a:t>Коротко, естественно, выразительно: как неполные предложения делают речь живой.
</a:t>
            </a:r>
            <a:endParaRPr lang="en-US" sz="886" dirty="0"/>
          </a:p>
        </p:txBody>
      </p:sp>
      <p:sp>
        <p:nvSpPr>
          <p:cNvPr id="5" name="Text 2"/>
          <p:cNvSpPr txBox="1"/>
          <p:nvPr/>
        </p:nvSpPr>
        <p:spPr>
          <a:xfrm>
            <a:off x="261600" y="258888"/>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000000"/>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78091" y="75"/>
            <a:ext cx="4063566" cy="5143500"/>
          </a:xfrm>
          <a:prstGeom prst="rect">
            <a:avLst/>
          </a:prstGeom>
        </p:spPr>
      </p:pic>
      <p:sp>
        <p:nvSpPr>
          <p:cNvPr id="3" name="Text 0"/>
          <p:cNvSpPr txBox="1"/>
          <p:nvPr/>
        </p:nvSpPr>
        <p:spPr>
          <a:xfrm>
            <a:off x="261600" y="258900"/>
            <a:ext cx="4562400" cy="12984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Зачем изучать неполные предложения в 8 классе
</a:t>
            </a:r>
            <a:endParaRPr lang="en-US" sz="2212" dirty="0"/>
          </a:p>
        </p:txBody>
      </p:sp>
      <p:sp>
        <p:nvSpPr>
          <p:cNvPr id="4" name="Text 1"/>
          <p:cNvSpPr txBox="1"/>
          <p:nvPr/>
        </p:nvSpPr>
        <p:spPr>
          <a:xfrm>
            <a:off x="261600" y="1824550"/>
            <a:ext cx="3509100" cy="19656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Эта тема помогает понимать живую речь, точнее разбирать синтаксис и видеть, как смысл сохраняется даже при пропуске слов в диалоге, тексте и прямой речи.
</a:t>
            </a:r>
            <a:endParaRPr lang="en-US" sz="986" dirty="0"/>
          </a:p>
        </p:txBody>
      </p:sp>
      <p:sp>
        <p:nvSpPr>
          <p:cNvPr id="5"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261600" y="258900"/>
            <a:ext cx="7316700" cy="9054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Что такое неполное предложение
</a:t>
            </a:r>
            <a:endParaRPr lang="en-US" sz="2212" dirty="0"/>
          </a:p>
        </p:txBody>
      </p:sp>
      <p:sp>
        <p:nvSpPr>
          <p:cNvPr id="3" name="Text 1"/>
          <p:cNvSpPr txBox="1"/>
          <p:nvPr/>
        </p:nvSpPr>
        <p:spPr>
          <a:xfrm>
            <a:off x="261600" y="1903038"/>
            <a:ext cx="2704200" cy="19605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Неполное предложение — это конструкция, в которой не хватает одного или нескольких членов, но смысл остаётся понятным благодаря контексту, ситуации общения и интонации.
</a:t>
            </a:r>
            <a:endParaRPr lang="en-US" sz="1000" dirty="0"/>
          </a:p>
        </p:txBody>
      </p:sp>
      <p:sp>
        <p:nvSpPr>
          <p:cNvPr id="4" name="Text 2"/>
          <p:cNvSpPr txBox="1"/>
          <p:nvPr/>
        </p:nvSpPr>
        <p:spPr>
          <a:xfrm>
            <a:off x="3225588" y="1903038"/>
            <a:ext cx="2704200" cy="19605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Пропуск может затрагивать подлежащее, сказуемое или второстепенный член. Чтобы распознать такую форму, нужно проверить, легко ли восстановить недостающее слово по смыслу.
</a:t>
            </a:r>
            <a:endParaRPr lang="en-US" sz="1000" dirty="0"/>
          </a:p>
        </p:txBody>
      </p:sp>
      <p:sp>
        <p:nvSpPr>
          <p:cNvPr id="5" name="Text 3"/>
          <p:cNvSpPr txBox="1"/>
          <p:nvPr/>
        </p:nvSpPr>
        <p:spPr>
          <a:xfrm>
            <a:off x="6189600" y="1903038"/>
            <a:ext cx="2704200" cy="19605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Главный признак неполного предложения — его содержание ясно без повторения всех слов. Именно поэтому такие конструкции часто звучат кратко, но не теряют точности.
</a:t>
            </a:r>
            <a:endParaRPr lang="en-US" sz="1000" dirty="0"/>
          </a:p>
        </p:txBody>
      </p:sp>
      <p:sp>
        <p:nvSpPr>
          <p:cNvPr id="6" name="Text 4"/>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3</a:t>
            </a:r>
            <a:endParaRPr lang="en-US" sz="622"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89920" y="75"/>
            <a:ext cx="365168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61600" y="258900"/>
            <a:ext cx="4956000" cy="8952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Неполные предложения в диалоге
</a:t>
            </a:r>
            <a:endParaRPr lang="en-US" sz="2212" dirty="0"/>
          </a:p>
        </p:txBody>
      </p:sp>
      <p:sp>
        <p:nvSpPr>
          <p:cNvPr id="5" name="Text 1"/>
          <p:cNvSpPr txBox="1"/>
          <p:nvPr/>
        </p:nvSpPr>
        <p:spPr>
          <a:xfrm>
            <a:off x="497925" y="2078775"/>
            <a:ext cx="3940200" cy="11460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диалоге неполные предложения встречаются особенно часто, потому что собеседники опираются на общий контекст. Краткий ответ «Домой» понятен без полного повтора вопроса.
</a:t>
            </a:r>
            <a:endParaRPr lang="en-US" sz="10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4</a:t>
            </a:r>
            <a:endParaRPr lang="en-US" sz="622" dirty="0"/>
          </a:p>
        </p:txBody>
      </p:sp>
      <p:sp>
        <p:nvSpPr>
          <p:cNvPr id="7" name="Text 3"/>
          <p:cNvSpPr txBox="1"/>
          <p:nvPr/>
        </p:nvSpPr>
        <p:spPr>
          <a:xfrm>
            <a:off x="497925" y="3334675"/>
            <a:ext cx="3940200" cy="11460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Такие реплики передают естественный темп разговора и позволяют отвечать быстро. В устной речи они нередко выглядят как одно слово или словосочетание, но по смыслу остаются предложением.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08875" y="2181323"/>
            <a:ext cx="4873500" cy="1103704"/>
          </a:xfrm>
          <a:prstGeom prst="rect">
            <a:avLst/>
          </a:prstGeom>
        </p:spPr>
      </p:pic>
      <p:sp>
        <p:nvSpPr>
          <p:cNvPr id="3" name="Text 0"/>
          <p:cNvSpPr txBox="1"/>
          <p:nvPr/>
        </p:nvSpPr>
        <p:spPr>
          <a:xfrm>
            <a:off x="265800"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Полное и неполное предложение: сравнение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5</a:t>
            </a:r>
            <a:endParaRPr lang="en-US" sz="622" dirty="0"/>
          </a:p>
        </p:txBody>
      </p:sp>
      <p:sp>
        <p:nvSpPr>
          <p:cNvPr id="5" name="Text 2"/>
          <p:cNvSpPr txBox="1"/>
          <p:nvPr/>
        </p:nvSpPr>
        <p:spPr>
          <a:xfrm>
            <a:off x="261600" y="1324825"/>
            <a:ext cx="34650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Сравнение показывает, чем отличается полная форма от сокращённой и как сохраняется смысл.
</a:t>
            </a:r>
            <a:endParaRPr lang="en-US" sz="1022" dirty="0"/>
          </a:p>
        </p:txBody>
      </p:sp>
      <p:sp>
        <p:nvSpPr>
          <p:cNvPr id="6" name="Text 3"/>
          <p:cNvSpPr txBox="1"/>
          <p:nvPr/>
        </p:nvSpPr>
        <p:spPr>
          <a:xfrm>
            <a:off x="261600" y="2812936"/>
            <a:ext cx="34650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Неполное предложение короче, но остаётся понятным благодаря ситуации и общему смыслу высказывания.
</a:t>
            </a:r>
            <a:endParaRPr lang="en-US" sz="1022" dirty="0"/>
          </a:p>
        </p:txBody>
      </p:sp>
      <p:sp>
        <p:nvSpPr>
          <p:cNvPr id="7" name="Text 4"/>
          <p:cNvSpPr txBox="1"/>
          <p:nvPr/>
        </p:nvSpPr>
        <p:spPr>
          <a:xfrm>
            <a:off x="4008875" y="4268400"/>
            <a:ext cx="48735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Материал урока по теме «Неполные предложения»
</a:t>
            </a:r>
            <a:endParaRPr lang="en-US" sz="72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625" y="1809190"/>
            <a:ext cx="249900" cy="199920"/>
          </a:xfrm>
          <a:prstGeom prst="rect">
            <a:avLst/>
          </a:prstGeom>
        </p:spPr>
      </p:pic>
      <p:pic>
        <p:nvPicPr>
          <p:cNvPr id="3" name="Image 1" descr="preencoded.png">    </p:cNvPr>
          <p:cNvPicPr>
            <a:picLocks noChangeAspect="1"/>
          </p:cNvPicPr>
          <p:nvPr/>
        </p:nvPicPr>
        <p:blipFill>
          <a:blip r:embed="rId2"/>
          <a:stretch>
            <a:fillRect/>
          </a:stretch>
        </p:blipFill>
        <p:spPr>
          <a:xfrm>
            <a:off x="2518100" y="1789450"/>
            <a:ext cx="239400" cy="239400"/>
          </a:xfrm>
          <a:prstGeom prst="rect">
            <a:avLst/>
          </a:prstGeom>
        </p:spPr>
      </p:pic>
      <p:pic>
        <p:nvPicPr>
          <p:cNvPr id="4" name="Image 2" descr="preencoded.png">    </p:cNvPr>
          <p:cNvPicPr>
            <a:picLocks noChangeAspect="1"/>
          </p:cNvPicPr>
          <p:nvPr/>
        </p:nvPicPr>
        <p:blipFill>
          <a:blip r:embed="rId3"/>
          <a:stretch>
            <a:fillRect/>
          </a:stretch>
        </p:blipFill>
        <p:spPr>
          <a:xfrm>
            <a:off x="4764100" y="1809190"/>
            <a:ext cx="249900" cy="199920"/>
          </a:xfrm>
          <a:prstGeom prst="rect">
            <a:avLst/>
          </a:prstGeom>
        </p:spPr>
      </p:pic>
      <p:pic>
        <p:nvPicPr>
          <p:cNvPr id="5" name="Image 3" descr="preencoded.png">    </p:cNvPr>
          <p:cNvPicPr>
            <a:picLocks noChangeAspect="1"/>
          </p:cNvPicPr>
          <p:nvPr/>
        </p:nvPicPr>
        <p:blipFill>
          <a:blip r:embed="rId4"/>
          <a:stretch>
            <a:fillRect/>
          </a:stretch>
        </p:blipFill>
        <p:spPr>
          <a:xfrm>
            <a:off x="7035538" y="1789450"/>
            <a:ext cx="209475" cy="239400"/>
          </a:xfrm>
          <a:prstGeom prst="rect">
            <a:avLst/>
          </a:prstGeom>
        </p:spPr>
      </p:pic>
      <p:sp>
        <p:nvSpPr>
          <p:cNvPr id="6"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6</a:t>
            </a:r>
            <a:endParaRPr lang="en-US" sz="622" dirty="0"/>
          </a:p>
        </p:txBody>
      </p:sp>
      <p:sp>
        <p:nvSpPr>
          <p:cNvPr id="7" name="Text 1"/>
          <p:cNvSpPr txBox="1"/>
          <p:nvPr/>
        </p:nvSpPr>
        <p:spPr>
          <a:xfrm>
            <a:off x="261625"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Где неполные предложения встречаются чаще всего
</a:t>
            </a:r>
            <a:endParaRPr lang="en-US" sz="2012" dirty="0"/>
          </a:p>
        </p:txBody>
      </p:sp>
      <p:sp>
        <p:nvSpPr>
          <p:cNvPr id="8" name="Text 2"/>
          <p:cNvSpPr txBox="1"/>
          <p:nvPr/>
        </p:nvSpPr>
        <p:spPr>
          <a:xfrm>
            <a:off x="261625"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Разговорная речь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В повседневном общении люди часто сокращают фразы, потому что общий контекст уже понятен, а быстрота ответа важнее полного оформления мысли.
</a:t>
            </a:r>
            <a:endParaRPr lang="en-US" sz="1000" dirty="0"/>
          </a:p>
        </p:txBody>
      </p:sp>
      <p:sp>
        <p:nvSpPr>
          <p:cNvPr id="9" name="Text 3"/>
          <p:cNvSpPr txBox="1"/>
          <p:nvPr/>
        </p:nvSpPr>
        <p:spPr>
          <a:xfrm>
            <a:off x="2512862"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Переписка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В сообщениях и чатах короткие ответы помогают писать быстро и без лишних повторов, особенно если собеседники обсуждают знакомую тему.
</a:t>
            </a:r>
            <a:endParaRPr lang="en-US" sz="1000" dirty="0"/>
          </a:p>
        </p:txBody>
      </p:sp>
      <p:sp>
        <p:nvSpPr>
          <p:cNvPr id="10" name="Text 4"/>
          <p:cNvSpPr txBox="1"/>
          <p:nvPr/>
        </p:nvSpPr>
        <p:spPr>
          <a:xfrm>
            <a:off x="4764095"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Художественный текст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В диалогах персонажей неполные предложения передают паузы, эмоции и естественный ритм речи, делая сцену более живой и убедительной.
</a:t>
            </a:r>
            <a:endParaRPr lang="en-US" sz="1000" dirty="0"/>
          </a:p>
        </p:txBody>
      </p:sp>
      <p:sp>
        <p:nvSpPr>
          <p:cNvPr id="11" name="Text 5"/>
          <p:cNvSpPr txBox="1"/>
          <p:nvPr/>
        </p:nvSpPr>
        <p:spPr>
          <a:xfrm>
            <a:off x="7015330"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Научный стиль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В научных текстах такие конструкции встречаются реже, потому что здесь особенно важны точность, полнота формулировок и однозначность смысла.
</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550" y="1481832"/>
            <a:ext cx="8612400" cy="3401136"/>
          </a:xfrm>
          <a:prstGeom prst="rect">
            <a:avLst/>
          </a:prstGeom>
        </p:spPr>
      </p:pic>
      <p:sp>
        <p:nvSpPr>
          <p:cNvPr id="3" name="Text 0"/>
          <p:cNvSpPr txBox="1"/>
          <p:nvPr/>
        </p:nvSpPr>
        <p:spPr>
          <a:xfrm>
            <a:off x="261550" y="2589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Как распознать неполное предложение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7</a:t>
            </a:r>
            <a:endParaRPr lang="en-US" sz="622" dirty="0"/>
          </a:p>
        </p:txBody>
      </p:sp>
      <p:sp>
        <p:nvSpPr>
          <p:cNvPr id="5" name="Text 2"/>
          <p:cNvSpPr txBox="1"/>
          <p:nvPr/>
        </p:nvSpPr>
        <p:spPr>
          <a:xfrm>
            <a:off x="261550" y="7104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000000"/>
                </a:solidFill>
                <a:latin typeface="Arial" pitchFamily="34" charset="0"/>
                <a:ea typeface="Arial" pitchFamily="34" charset="-122"/>
                <a:cs typeface="Arial" pitchFamily="34" charset="-120"/>
              </a:rPr>
              <a:t>Последовательность проверки строится на контексте, восстановлении пропуска и сохранении смысла.
</a:t>
            </a:r>
            <a:endParaRPr lang="en-US" sz="111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8</a:t>
            </a:r>
            <a:endParaRPr lang="en-US" sz="622" dirty="0"/>
          </a:p>
        </p:txBody>
      </p:sp>
      <p:sp>
        <p:nvSpPr>
          <p:cNvPr id="3" name="Text 1"/>
          <p:cNvSpPr txBox="1"/>
          <p:nvPr/>
        </p:nvSpPr>
        <p:spPr>
          <a:xfrm>
            <a:off x="261600" y="258900"/>
            <a:ext cx="8620800" cy="6060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Пропуск подлежащего
</a:t>
            </a:r>
            <a:endParaRPr lang="en-US" sz="2212" dirty="0"/>
          </a:p>
        </p:txBody>
      </p:sp>
      <p:sp>
        <p:nvSpPr>
          <p:cNvPr id="4" name="Text 2"/>
          <p:cNvSpPr txBox="1"/>
          <p:nvPr/>
        </p:nvSpPr>
        <p:spPr>
          <a:xfrm>
            <a:off x="261600" y="1525150"/>
            <a:ext cx="5514900" cy="8418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Подлежащее может отсутствовать, если действующее лицо уже ясно из формы сказуемого: «Пришёл поздно», «Уехали утром», «Вернётся завтра».
</a:t>
            </a:r>
            <a:endParaRPr lang="en-US" sz="986" dirty="0"/>
          </a:p>
        </p:txBody>
      </p:sp>
      <p:sp>
        <p:nvSpPr>
          <p:cNvPr id="5" name="Text 3"/>
          <p:cNvSpPr txBox="1"/>
          <p:nvPr/>
        </p:nvSpPr>
        <p:spPr>
          <a:xfrm>
            <a:off x="261600" y="2481075"/>
            <a:ext cx="5514900" cy="8418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В таких предложениях лицо и число определяются по сказуемому. Это особенно удобно в живой речи, где не нужно каждый раз называть того, о ком уже идёт речь.
</a:t>
            </a:r>
            <a:endParaRPr lang="en-US" sz="986" dirty="0"/>
          </a:p>
        </p:txBody>
      </p:sp>
      <p:sp>
        <p:nvSpPr>
          <p:cNvPr id="6" name="Text 4"/>
          <p:cNvSpPr txBox="1"/>
          <p:nvPr/>
        </p:nvSpPr>
        <p:spPr>
          <a:xfrm>
            <a:off x="261600" y="3437000"/>
            <a:ext cx="5514900" cy="8418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Пропуск подлежащего помогает избежать лишних повторов и делает высказывание короче. В диалоге и художественной речи такая форма звучит естественно и динамично.
</a:t>
            </a:r>
            <a:endParaRPr lang="en-US" sz="986"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9</a:t>
            </a:r>
            <a:endParaRPr lang="en-US" sz="622" dirty="0"/>
          </a:p>
        </p:txBody>
      </p:sp>
      <p:sp>
        <p:nvSpPr>
          <p:cNvPr id="3" name="Text 1"/>
          <p:cNvSpPr txBox="1"/>
          <p:nvPr/>
        </p:nvSpPr>
        <p:spPr>
          <a:xfrm>
            <a:off x="261600" y="258900"/>
            <a:ext cx="8620800" cy="6060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Пропуск сказуемого
</a:t>
            </a:r>
            <a:endParaRPr lang="en-US" sz="2212" dirty="0"/>
          </a:p>
        </p:txBody>
      </p:sp>
      <p:sp>
        <p:nvSpPr>
          <p:cNvPr id="4" name="Text 2"/>
          <p:cNvSpPr txBox="1"/>
          <p:nvPr/>
        </p:nvSpPr>
        <p:spPr>
          <a:xfrm>
            <a:off x="261700" y="2688700"/>
            <a:ext cx="3006000" cy="19605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Смысл легко восстанавливается по связи между подлежащим и обстоятельством или дополнением. Читатель или слушатель без труда понимает, какое действие подразумевается.
</a:t>
            </a:r>
            <a:endParaRPr lang="en-US" sz="1000" dirty="0"/>
          </a:p>
        </p:txBody>
      </p:sp>
      <p:sp>
        <p:nvSpPr>
          <p:cNvPr id="5" name="Text 3"/>
          <p:cNvSpPr txBox="1"/>
          <p:nvPr/>
        </p:nvSpPr>
        <p:spPr>
          <a:xfrm>
            <a:off x="3766805" y="2688700"/>
            <a:ext cx="3006000" cy="19605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Такие конструкции особенно удобны, когда нужно быстро указать направление, место или цель. Они характерны для разговорной речи и делают ответ лаконичным.
</a:t>
            </a:r>
            <a:endParaRPr lang="en-US" sz="1000" dirty="0"/>
          </a:p>
        </p:txBody>
      </p:sp>
      <p:sp>
        <p:nvSpPr>
          <p:cNvPr id="6" name="Text 4"/>
          <p:cNvSpPr txBox="1"/>
          <p:nvPr/>
        </p:nvSpPr>
        <p:spPr>
          <a:xfrm>
            <a:off x="261600" y="1382460"/>
            <a:ext cx="6511200" cy="841800"/>
          </a:xfrm>
          <a:prstGeom prst="rect">
            <a:avLst/>
          </a:prstGeom>
          <a:noFill/>
          <a:ln/>
        </p:spPr>
        <p:txBody>
          <a:bodyPr wrap="square" lIns="0" tIns="0" rIns="0" bIns="0" rtlCol="0" anchor="b"/>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Сказуемое часто опускается в коротких ответах и репликах: «Я — в библиотеку», «Он — домой», «Мы — на экскурсию».
</a:t>
            </a:r>
            <a:endParaRPr lang="en-US" sz="986"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2030" y="1258050"/>
            <a:ext cx="4408541" cy="2816700"/>
          </a:xfrm>
          <a:prstGeom prst="rect">
            <a:avLst/>
          </a:prstGeom>
        </p:spPr>
      </p:pic>
      <p:sp>
        <p:nvSpPr>
          <p:cNvPr id="3" name="Text 0"/>
          <p:cNvSpPr txBox="1"/>
          <p:nvPr/>
        </p:nvSpPr>
        <p:spPr>
          <a:xfrm>
            <a:off x="261600" y="258900"/>
            <a:ext cx="86166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Частота употребления в разных стилях речи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10</a:t>
            </a:r>
            <a:endParaRPr lang="en-US" sz="622" dirty="0"/>
          </a:p>
        </p:txBody>
      </p:sp>
      <p:sp>
        <p:nvSpPr>
          <p:cNvPr id="5" name="Text 2"/>
          <p:cNvSpPr txBox="1"/>
          <p:nvPr/>
        </p:nvSpPr>
        <p:spPr>
          <a:xfrm>
            <a:off x="4953725" y="1257999"/>
            <a:ext cx="35892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На графике видна разница между стилями речи и их задачами.
</a:t>
            </a:r>
            <a:endParaRPr lang="en-US" sz="1022" dirty="0"/>
          </a:p>
        </p:txBody>
      </p:sp>
      <p:sp>
        <p:nvSpPr>
          <p:cNvPr id="6" name="Text 3"/>
          <p:cNvSpPr txBox="1"/>
          <p:nvPr/>
        </p:nvSpPr>
        <p:spPr>
          <a:xfrm>
            <a:off x="4953725" y="2746103"/>
            <a:ext cx="35892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Чем свободнее и разговорнее стиль, тем чаще встречаются неполные предложения; в научной речи преобладает полная форма.
</a:t>
            </a:r>
            <a:endParaRPr lang="en-US" sz="1022" dirty="0"/>
          </a:p>
        </p:txBody>
      </p:sp>
      <p:sp>
        <p:nvSpPr>
          <p:cNvPr id="7" name="Text 4"/>
          <p:cNvSpPr txBox="1"/>
          <p:nvPr/>
        </p:nvSpPr>
        <p:spPr>
          <a:xfrm>
            <a:off x="261600" y="4138275"/>
            <a:ext cx="44094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Учебная иллюстрация по стилям речи, без точных статистических данных
</a:t>
            </a:r>
            <a:endParaRPr lang="en-US" sz="72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1160" y="1097437"/>
            <a:ext cx="4981200" cy="1186927"/>
          </a:xfrm>
          <a:prstGeom prst="rect">
            <a:avLst/>
          </a:prstGeom>
        </p:spPr>
      </p:pic>
      <p:pic>
        <p:nvPicPr>
          <p:cNvPr id="3" name="Image 1" descr="preencoded.png">    </p:cNvPr>
          <p:cNvPicPr>
            <a:picLocks noChangeAspect="1"/>
          </p:cNvPicPr>
          <p:nvPr/>
        </p:nvPicPr>
        <p:blipFill>
          <a:blip r:embed="rId2"/>
          <a:stretch>
            <a:fillRect/>
          </a:stretch>
        </p:blipFill>
        <p:spPr>
          <a:xfrm>
            <a:off x="3901198" y="2396601"/>
            <a:ext cx="4981200" cy="1186927"/>
          </a:xfrm>
          <a:prstGeom prst="rect">
            <a:avLst/>
          </a:prstGeom>
        </p:spPr>
      </p:pic>
      <p:pic>
        <p:nvPicPr>
          <p:cNvPr id="4" name="Image 2" descr="preencoded.png">    </p:cNvPr>
          <p:cNvPicPr>
            <a:picLocks noChangeAspect="1"/>
          </p:cNvPicPr>
          <p:nvPr/>
        </p:nvPicPr>
        <p:blipFill>
          <a:blip r:embed="rId3"/>
          <a:stretch>
            <a:fillRect/>
          </a:stretch>
        </p:blipFill>
        <p:spPr>
          <a:xfrm>
            <a:off x="3901173" y="3695752"/>
            <a:ext cx="4981200" cy="1186927"/>
          </a:xfrm>
          <a:prstGeom prst="rect">
            <a:avLst/>
          </a:prstGeom>
        </p:spPr>
      </p:pic>
      <p:sp>
        <p:nvSpPr>
          <p:cNvPr id="5"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Неполные предложения в литературе
</a:t>
            </a:r>
            <a:endParaRPr lang="en-US" sz="2012" dirty="0"/>
          </a:p>
        </p:txBody>
      </p:sp>
      <p:sp>
        <p:nvSpPr>
          <p:cNvPr id="6"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11</a:t>
            </a:r>
            <a:endParaRPr lang="en-US" sz="622" dirty="0"/>
          </a:p>
        </p:txBody>
      </p:sp>
      <p:sp>
        <p:nvSpPr>
          <p:cNvPr id="7" name="Text 2"/>
          <p:cNvSpPr txBox="1"/>
          <p:nvPr/>
        </p:nvSpPr>
        <p:spPr>
          <a:xfrm>
            <a:off x="261600" y="1095400"/>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Короткая реплика — живой характер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В художественном диалоге неполные предложения звучат особенно естественно. Один герой спрашивает: «Ты скоро?», другой отвечает: «Через минуту». Короткие фразы передают темп разговора и помогают увидеть, как персонаж думает и говорит в моменте.
</a:t>
            </a:r>
            <a:endParaRPr lang="en-US" sz="1002" dirty="0"/>
          </a:p>
        </p:txBody>
      </p:sp>
      <p:sp>
        <p:nvSpPr>
          <p:cNvPr id="8" name="Text 3"/>
          <p:cNvSpPr txBox="1"/>
          <p:nvPr/>
        </p:nvSpPr>
        <p:spPr>
          <a:xfrm>
            <a:off x="261638" y="2394564"/>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Пауза, которая говорит сама за себя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Писатели часто оставляют в реплике пропуск, чтобы показать волнение или неожиданность. Тогда читатель словно слышит паузу между словами и чувствует напряжение сцены. Такая недосказанность делает текст более выразительным и правдоподобным.
</a:t>
            </a:r>
            <a:endParaRPr lang="en-US" sz="1002" dirty="0"/>
          </a:p>
        </p:txBody>
      </p:sp>
      <p:sp>
        <p:nvSpPr>
          <p:cNvPr id="9" name="Text 4"/>
          <p:cNvSpPr txBox="1"/>
          <p:nvPr/>
        </p:nvSpPr>
        <p:spPr>
          <a:xfrm>
            <a:off x="261613" y="3693715"/>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Интонация важнее лишних слов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В пьесе или прозе неполные предложения позволяют передать интонацию без длинных объяснений. Реплика «Домой?» может звучать как вопрос, согласие или торопливое решение, если рядом есть контекст. Именно так литература имитирует живую устную речь.
</a:t>
            </a:r>
            <a:endParaRPr lang="en-US" sz="100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261600" y="258900"/>
            <a:ext cx="7316700" cy="9054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Виды неполных предложений
</a:t>
            </a:r>
            <a:endParaRPr lang="en-US" sz="2212" dirty="0"/>
          </a:p>
        </p:txBody>
      </p:sp>
      <p:sp>
        <p:nvSpPr>
          <p:cNvPr id="3" name="Text 1"/>
          <p:cNvSpPr txBox="1"/>
          <p:nvPr/>
        </p:nvSpPr>
        <p:spPr>
          <a:xfrm>
            <a:off x="261600" y="1903038"/>
            <a:ext cx="2704200" cy="19605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Контекстуально неполные предложения понятны благодаря предыдущей фразе: пропущенный член легко восстановить, потому что он уже назван в разговоре или тексте.
</a:t>
            </a:r>
            <a:endParaRPr lang="en-US" sz="1000" dirty="0"/>
          </a:p>
        </p:txBody>
      </p:sp>
      <p:sp>
        <p:nvSpPr>
          <p:cNvPr id="4" name="Text 2"/>
          <p:cNvSpPr txBox="1"/>
          <p:nvPr/>
        </p:nvSpPr>
        <p:spPr>
          <a:xfrm>
            <a:off x="3225588" y="1903038"/>
            <a:ext cx="2704200" cy="19605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Ситуативно неполные предложения опираются на обстановку общения. Даже без полного состава смысл ясен, если собеседники видят предметы, действие или направление разговора.
</a:t>
            </a:r>
            <a:endParaRPr lang="en-US" sz="1000" dirty="0"/>
          </a:p>
        </p:txBody>
      </p:sp>
      <p:sp>
        <p:nvSpPr>
          <p:cNvPr id="5" name="Text 3"/>
          <p:cNvSpPr txBox="1"/>
          <p:nvPr/>
        </p:nvSpPr>
        <p:spPr>
          <a:xfrm>
            <a:off x="6189600" y="1903038"/>
            <a:ext cx="2704200" cy="19605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Эллиптические конструкции часто убирают сказуемое движения или действия. Они особенно типичны для коротких ответов, объявлений и быстрых реплик в диалоге.
</a:t>
            </a:r>
            <a:endParaRPr lang="en-US" sz="1000" dirty="0"/>
          </a:p>
        </p:txBody>
      </p:sp>
      <p:sp>
        <p:nvSpPr>
          <p:cNvPr id="6" name="Text 4"/>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12</a:t>
            </a:r>
            <a:endParaRPr lang="en-US" sz="62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59525" y="1283033"/>
            <a:ext cx="8625000" cy="1953309"/>
          </a:xfrm>
          <a:prstGeom prst="rect">
            <a:avLst/>
          </a:prstGeom>
        </p:spPr>
      </p:pic>
      <p:sp>
        <p:nvSpPr>
          <p:cNvPr id="3"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Примеры неполных предложений и восстановление смысла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13</a:t>
            </a:r>
            <a:endParaRPr lang="en-US" sz="622" dirty="0"/>
          </a:p>
        </p:txBody>
      </p:sp>
      <p:sp>
        <p:nvSpPr>
          <p:cNvPr id="5" name="Text 2"/>
          <p:cNvSpPr txBox="1"/>
          <p:nvPr/>
        </p:nvSpPr>
        <p:spPr>
          <a:xfrm>
            <a:off x="265825" y="4000500"/>
            <a:ext cx="4201200" cy="8841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Сравним реплику, пропущенный член и полный вариант, чтобы увидеть, как контекст помогает понять высказывание.
</a:t>
            </a:r>
            <a:endParaRPr lang="en-US" sz="1022" dirty="0"/>
          </a:p>
        </p:txBody>
      </p:sp>
      <p:sp>
        <p:nvSpPr>
          <p:cNvPr id="6" name="Text 3"/>
          <p:cNvSpPr txBox="1"/>
          <p:nvPr/>
        </p:nvSpPr>
        <p:spPr>
          <a:xfrm>
            <a:off x="4689510" y="4000500"/>
            <a:ext cx="4201200" cy="8841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Во всех случаях смысл восстанавливается без труда, если учитывать ситуацию речи и ближайший контекст.
</a:t>
            </a:r>
            <a:endParaRPr lang="en-US" sz="1022" dirty="0"/>
          </a:p>
        </p:txBody>
      </p:sp>
      <p:sp>
        <p:nvSpPr>
          <p:cNvPr id="7" name="Text 4"/>
          <p:cNvSpPr txBox="1"/>
          <p:nvPr/>
        </p:nvSpPr>
        <p:spPr>
          <a:xfrm>
            <a:off x="259525" y="3715950"/>
            <a:ext cx="4405200" cy="1623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Примеры составлены по материалу темы «Употребление неполных предложений»
</a:t>
            </a:r>
            <a:endParaRPr lang="en-US" sz="72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261600" y="528950"/>
            <a:ext cx="8620800" cy="8523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Неполные и односоставные предложения
</a:t>
            </a:r>
            <a:endParaRPr lang="en-US" sz="2212" dirty="0"/>
          </a:p>
        </p:txBody>
      </p:sp>
      <p:sp>
        <p:nvSpPr>
          <p:cNvPr id="3" name="Text 1"/>
          <p:cNvSpPr txBox="1"/>
          <p:nvPr/>
        </p:nvSpPr>
        <p:spPr>
          <a:xfrm>
            <a:off x="261600" y="1884856"/>
            <a:ext cx="2014800" cy="20253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В неполном предложении недостающий член можно восстановить по смыслу, контексту или ситуации общения, поэтому его структура зависит от окружающей речи.
</a:t>
            </a:r>
            <a:endParaRPr lang="en-US" sz="986" dirty="0"/>
          </a:p>
        </p:txBody>
      </p:sp>
      <p:sp>
        <p:nvSpPr>
          <p:cNvPr id="4" name="Text 2"/>
          <p:cNvSpPr txBox="1"/>
          <p:nvPr/>
        </p:nvSpPr>
        <p:spPr>
          <a:xfrm>
            <a:off x="2463596" y="1884856"/>
            <a:ext cx="2014800" cy="20253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В односоставном предложении грамматическая основа изначально строится вокруг одного главного члена, и это не считается пропуском, который нужно дополнять.
</a:t>
            </a:r>
            <a:endParaRPr lang="en-US" sz="986" dirty="0"/>
          </a:p>
        </p:txBody>
      </p:sp>
      <p:sp>
        <p:nvSpPr>
          <p:cNvPr id="5" name="Text 3"/>
          <p:cNvSpPr txBox="1"/>
          <p:nvPr/>
        </p:nvSpPr>
        <p:spPr>
          <a:xfrm>
            <a:off x="4665597" y="1884856"/>
            <a:ext cx="2014800" cy="20253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Для различения этих типов важно проверить, сохраняется ли смысл после восстановления слова. Если да, перед нами неполное предложение.
</a:t>
            </a:r>
            <a:endParaRPr lang="en-US" sz="986" dirty="0"/>
          </a:p>
        </p:txBody>
      </p:sp>
      <p:sp>
        <p:nvSpPr>
          <p:cNvPr id="6" name="Text 4"/>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14</a:t>
            </a:r>
            <a:endParaRPr lang="en-US" sz="622" dirty="0"/>
          </a:p>
        </p:txBody>
      </p:sp>
      <p:sp>
        <p:nvSpPr>
          <p:cNvPr id="7" name="Text 5"/>
          <p:cNvSpPr txBox="1"/>
          <p:nvPr/>
        </p:nvSpPr>
        <p:spPr>
          <a:xfrm>
            <a:off x="6867599" y="1884856"/>
            <a:ext cx="2014800" cy="20253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Если не различать эти конструкции, можно ошибиться в синтаксическом разборе: неверно определить основу, тип предложения и его роль в тексте.
</a:t>
            </a:r>
            <a:endParaRPr lang="en-US" sz="986"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550" y="1481832"/>
            <a:ext cx="8612400" cy="3401136"/>
          </a:xfrm>
          <a:prstGeom prst="rect">
            <a:avLst/>
          </a:prstGeom>
        </p:spPr>
      </p:pic>
      <p:sp>
        <p:nvSpPr>
          <p:cNvPr id="3" name="Text 0"/>
          <p:cNvSpPr txBox="1"/>
          <p:nvPr/>
        </p:nvSpPr>
        <p:spPr>
          <a:xfrm>
            <a:off x="261550" y="2589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Алгоритм разбора неполного предложения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15</a:t>
            </a:r>
            <a:endParaRPr lang="en-US" sz="622" dirty="0"/>
          </a:p>
        </p:txBody>
      </p:sp>
      <p:sp>
        <p:nvSpPr>
          <p:cNvPr id="5" name="Text 2"/>
          <p:cNvSpPr txBox="1"/>
          <p:nvPr/>
        </p:nvSpPr>
        <p:spPr>
          <a:xfrm>
            <a:off x="261550" y="7104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000000"/>
                </a:solidFill>
                <a:latin typeface="Arial" pitchFamily="34" charset="0"/>
                <a:ea typeface="Arial" pitchFamily="34" charset="-122"/>
                <a:cs typeface="Arial" pitchFamily="34" charset="-120"/>
              </a:rPr>
              <a:t>Схема показывает последовательность действий при синтаксическом анализе и восстановлении пропущенного члена.
</a:t>
            </a:r>
            <a:endParaRPr lang="en-US" sz="111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16</a:t>
            </a:r>
            <a:endParaRPr lang="en-US" sz="622" dirty="0"/>
          </a:p>
        </p:txBody>
      </p:sp>
      <p:sp>
        <p:nvSpPr>
          <p:cNvPr id="3" name="Text 1"/>
          <p:cNvSpPr txBox="1"/>
          <p:nvPr/>
        </p:nvSpPr>
        <p:spPr>
          <a:xfrm>
            <a:off x="261600" y="258900"/>
            <a:ext cx="8620800" cy="6060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Типичные ошибки при анализе
</a:t>
            </a:r>
            <a:endParaRPr lang="en-US" sz="2212" dirty="0"/>
          </a:p>
        </p:txBody>
      </p:sp>
      <p:sp>
        <p:nvSpPr>
          <p:cNvPr id="4" name="Text 2"/>
          <p:cNvSpPr txBox="1"/>
          <p:nvPr/>
        </p:nvSpPr>
        <p:spPr>
          <a:xfrm>
            <a:off x="261600" y="1141075"/>
            <a:ext cx="5507700" cy="8619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Одна из самых частых ошибок — принимать неполное предложение за случайно оборванную фразу. Важно проверить, есть ли рядом контекст, который помогает восстановить смысл.
</a:t>
            </a:r>
            <a:endParaRPr lang="en-US" sz="986" dirty="0"/>
          </a:p>
        </p:txBody>
      </p:sp>
      <p:sp>
        <p:nvSpPr>
          <p:cNvPr id="5" name="Text 3"/>
          <p:cNvSpPr txBox="1"/>
          <p:nvPr/>
        </p:nvSpPr>
        <p:spPr>
          <a:xfrm>
            <a:off x="261600" y="2089875"/>
            <a:ext cx="5507700" cy="8619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Ещё одна ошибка — смешивать неполное предложение с односоставным. Для точного разбора нужно определить, является ли пропуск восстановимым или конструкция изначально так построена.
</a:t>
            </a:r>
            <a:endParaRPr lang="en-US" sz="986" dirty="0"/>
          </a:p>
        </p:txBody>
      </p:sp>
      <p:sp>
        <p:nvSpPr>
          <p:cNvPr id="6" name="Text 4"/>
          <p:cNvSpPr txBox="1"/>
          <p:nvPr/>
        </p:nvSpPr>
        <p:spPr>
          <a:xfrm>
            <a:off x="261600" y="3038675"/>
            <a:ext cx="5507700" cy="8619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Неверный вывод возникает и тогда, когда не учитывают интонацию, форму сказуемого и ситуацию общения. Без этих признаков смысл легко понять неправильно.
</a:t>
            </a:r>
            <a:endParaRPr lang="en-US" sz="986" dirty="0"/>
          </a:p>
        </p:txBody>
      </p:sp>
      <p:sp>
        <p:nvSpPr>
          <p:cNvPr id="7" name="Text 5"/>
          <p:cNvSpPr txBox="1"/>
          <p:nvPr/>
        </p:nvSpPr>
        <p:spPr>
          <a:xfrm>
            <a:off x="261600" y="3987475"/>
            <a:ext cx="5507700" cy="8619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Проверка должна быть простой: если после восстановления слова основная мысль не меняется, перед нами неполное предложение, а не ошибка или обрыв.
</a:t>
            </a:r>
            <a:endParaRPr lang="en-US" sz="986"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2030" y="1258050"/>
            <a:ext cx="4408541" cy="2816700"/>
          </a:xfrm>
          <a:prstGeom prst="rect">
            <a:avLst/>
          </a:prstGeom>
        </p:spPr>
      </p:pic>
      <p:sp>
        <p:nvSpPr>
          <p:cNvPr id="3" name="Text 0"/>
          <p:cNvSpPr txBox="1"/>
          <p:nvPr/>
        </p:nvSpPr>
        <p:spPr>
          <a:xfrm>
            <a:off x="261600" y="258900"/>
            <a:ext cx="86166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Зачем используются неполные предложения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17</a:t>
            </a:r>
            <a:endParaRPr lang="en-US" sz="622" dirty="0"/>
          </a:p>
        </p:txBody>
      </p:sp>
      <p:sp>
        <p:nvSpPr>
          <p:cNvPr id="5" name="Text 2"/>
          <p:cNvSpPr txBox="1"/>
          <p:nvPr/>
        </p:nvSpPr>
        <p:spPr>
          <a:xfrm>
            <a:off x="4953725" y="1257999"/>
            <a:ext cx="35892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Такие конструкции особенно заметны в живом общении, где важны быстрота ответа и общая ситуация, понятная собеседникам.
</a:t>
            </a:r>
            <a:endParaRPr lang="en-US" sz="1022" dirty="0"/>
          </a:p>
        </p:txBody>
      </p:sp>
      <p:sp>
        <p:nvSpPr>
          <p:cNvPr id="6" name="Text 3"/>
          <p:cNvSpPr txBox="1"/>
          <p:nvPr/>
        </p:nvSpPr>
        <p:spPr>
          <a:xfrm>
            <a:off x="4953725" y="2746103"/>
            <a:ext cx="35892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Главная функция — экономия слов, но значимы также выразительность и передача интонации.
</a:t>
            </a:r>
            <a:endParaRPr lang="en-US" sz="1022" dirty="0"/>
          </a:p>
        </p:txBody>
      </p:sp>
      <p:sp>
        <p:nvSpPr>
          <p:cNvPr id="7" name="Text 4"/>
          <p:cNvSpPr txBox="1"/>
          <p:nvPr/>
        </p:nvSpPr>
        <p:spPr>
          <a:xfrm>
            <a:off x="261600" y="4138275"/>
            <a:ext cx="44094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Учебное обобщение по теме «Неполные предложения»
</a:t>
            </a:r>
            <a:endParaRPr lang="en-US" sz="72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89920" y="75"/>
            <a:ext cx="365168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61600" y="258900"/>
            <a:ext cx="4956000" cy="8952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Неполные предложения в повседневной речи
</a:t>
            </a:r>
            <a:endParaRPr lang="en-US" sz="2212" dirty="0"/>
          </a:p>
        </p:txBody>
      </p:sp>
      <p:sp>
        <p:nvSpPr>
          <p:cNvPr id="5" name="Text 1"/>
          <p:cNvSpPr txBox="1"/>
          <p:nvPr/>
        </p:nvSpPr>
        <p:spPr>
          <a:xfrm>
            <a:off x="497925" y="2078775"/>
            <a:ext cx="3940200" cy="11460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обычном разговоре мы часто отвечаем одним словом или короткой фразой: «Сейчас», «Не знаю», «После уроков». Такой ответ понятен, потому что его смысл поддерживает вопрос или сама ситуация.
</a:t>
            </a:r>
            <a:endParaRPr lang="en-US" sz="10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7" name="Text 3"/>
          <p:cNvSpPr txBox="1"/>
          <p:nvPr/>
        </p:nvSpPr>
        <p:spPr>
          <a:xfrm>
            <a:off x="497925" y="3334675"/>
            <a:ext cx="3940200" cy="11460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переписке и мессенджерах неполные предложения особенно удобны: они экономят время и делают сообщение короче. При этом смысл не теряется, если собеседники говорят об одном и том же.
</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08875" y="2181323"/>
            <a:ext cx="4873500" cy="1103704"/>
          </a:xfrm>
          <a:prstGeom prst="rect">
            <a:avLst/>
          </a:prstGeom>
        </p:spPr>
      </p:pic>
      <p:sp>
        <p:nvSpPr>
          <p:cNvPr id="3" name="Text 0"/>
          <p:cNvSpPr txBox="1"/>
          <p:nvPr/>
        </p:nvSpPr>
        <p:spPr>
          <a:xfrm>
            <a:off x="265800"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Примеры для запоминания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19</a:t>
            </a:r>
            <a:endParaRPr lang="en-US" sz="622" dirty="0"/>
          </a:p>
        </p:txBody>
      </p:sp>
      <p:sp>
        <p:nvSpPr>
          <p:cNvPr id="5" name="Text 2"/>
          <p:cNvSpPr txBox="1"/>
          <p:nvPr/>
        </p:nvSpPr>
        <p:spPr>
          <a:xfrm>
            <a:off x="261600" y="1324825"/>
            <a:ext cx="34650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Запомните, как один и тот же смысл может быть выражен коротко и полностью, если рядом есть вопрос, ситуация или уже названная тема.
</a:t>
            </a:r>
            <a:endParaRPr lang="en-US" sz="1022" dirty="0"/>
          </a:p>
        </p:txBody>
      </p:sp>
      <p:sp>
        <p:nvSpPr>
          <p:cNvPr id="6" name="Text 3"/>
          <p:cNvSpPr txBox="1"/>
          <p:nvPr/>
        </p:nvSpPr>
        <p:spPr>
          <a:xfrm>
            <a:off x="261600" y="2812936"/>
            <a:ext cx="34650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Короткая реплика становится понятной только тогда, когда опирается на контекст или общую ситуацию речи.
</a:t>
            </a:r>
            <a:endParaRPr lang="en-US" sz="1022" dirty="0"/>
          </a:p>
        </p:txBody>
      </p:sp>
      <p:sp>
        <p:nvSpPr>
          <p:cNvPr id="7" name="Text 4"/>
          <p:cNvSpPr txBox="1"/>
          <p:nvPr/>
        </p:nvSpPr>
        <p:spPr>
          <a:xfrm>
            <a:off x="4008875" y="4268400"/>
            <a:ext cx="48735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Примеры по теме урока
</a:t>
            </a:r>
            <a:endParaRPr lang="en-US" sz="722"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261600" y="1100350"/>
            <a:ext cx="6155400" cy="1298400"/>
          </a:xfrm>
          <a:prstGeom prst="rect">
            <a:avLst/>
          </a:prstGeom>
          <a:noFill/>
          <a:ln/>
        </p:spPr>
        <p:txBody>
          <a:bodyPr wrap="square" lIns="0" tIns="0" rIns="0" bIns="0" rtlCol="0" anchor="b"/>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Главное о неполных предложениях
</a:t>
            </a:r>
            <a:endParaRPr lang="en-US" sz="2412" dirty="0"/>
          </a:p>
        </p:txBody>
      </p:sp>
      <p:sp>
        <p:nvSpPr>
          <p:cNvPr id="3" name="Text 1"/>
          <p:cNvSpPr txBox="1"/>
          <p:nvPr/>
        </p:nvSpPr>
        <p:spPr>
          <a:xfrm>
            <a:off x="261600" y="2615925"/>
            <a:ext cx="4551300" cy="1188300"/>
          </a:xfrm>
          <a:prstGeom prst="rect">
            <a:avLst/>
          </a:prstGeom>
          <a:noFill/>
          <a:ln/>
        </p:spPr>
        <p:txBody>
          <a:bodyPr wrap="square" lIns="0" tIns="0" rIns="0" bIns="0" rtlCol="0" anchor="t"/>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Неполные предложения помогают говорить короче, естественнее и выразительнее. Чтобы распознать их, нужно учитывать контекст, ситуацию общения и уметь восстанавливать пропущенные члены без потери смысла.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2026-05-21T15:03:15Z</dcterms:created>
  <dcterms:modified xsi:type="dcterms:W3CDTF">2026-05-21T15:03:15Z</dcterms:modified>
</cp:coreProperties>
</file>