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века: начало новой русской словесности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Век, когда русская литература стала новой и светской.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открыли стране европейские идеи, новые школы, печать и театр. Литература вышла за пределы книжной традиции и стала говорить о государстве, воспитании, разуме и жизни общества.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перемен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века важную роль сыграли переводы европейских книг, газеты и учебные издания. Они расширяли круг чтения и знакомили людей с новыми знаниями и жанрами.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гражданской азбуки сделало светские тексты удобнее для чтения. Это помогло быстрее развиваться печати, а также упростило восприятие деловой и литературной речи.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поэзии укреплялись оды и стихотворные обращения к событиям времени. Авторы стремились писать яснее, чтобы новый читатель мог понимать текст без лишних трудностей.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новой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истории русской литературы XVIII века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не сменяли друг друга мгновенно: они нередко сосуществовали и влияли на одни и те же произведения.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оставался ведущим, но к концу века усилился интерес к чувствам и личному переживанию.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направления XVIII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изменил стих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Тредиаковский одним из первых стал объяснять, как устроено русское стихосложение. Он учитывал ударение в строке и стремился сделать поэзию более точной и стройной.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переводы европейских авторов помогали русскому читателю знакомиться с новой литературой. Работа Тредиаковского подготовила переход к силлабо-тонической системе, которая надолго стала главной в поэзии.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Тредиаковский и реформа стихосложения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создал теорию трёх штилей, разделив язык на высокий, средний и низкий. Это помогло писателям точнее выбирать стиль для оды, письма, учебника или разговора.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оды, научные труды и учебные книги, показывая, что наука и литература могут развиваться вместе. Для Ломоносова слово было важным инструментом просвещения.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прославлялись труд, знания, Отечество и сила разума. Ломоносов считал, что литература должна не только украшать речь, но и приносить пользу обществу.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Ломоносов: учёный, поэт, реформатор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размышлял о власти, судьбе, долге и месте человека в мире. Поэтому его поэзия звучит не только празднично, но и очень лично.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сохранил торжественность оды, но сделал её ближе к живой речи. В его стихах рядом с высокими темами появляются конкретные детали и человеческие наблюдения.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«Памятник» стало итогом его творческого пути. В нём Державин говорит о славе поэта и о том, что слово может пережить время.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«Фелица» и «Бог», где соединяются гражданские мысли, философские вопросы и выразительные образы. В этих стихах чувствуется сильная авторская индивидуальность.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Державин: ода с личным голосом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«Недоросле» смешное соседствует с тревожным: взрослые не думают о воспитании, а герой Митрофанушка ленится и не хочет учиться. Через такие сцены Фонвизин показывает, к чему приводит невежество и семейный произвол.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никто не хочет учиться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в комедии напоминает о чести, долге и уважении к знаниям. Он противопоставлен грубым и жадным персонажам, поэтому читатель ясно видит, какие качества автор считает настоящими.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как голос разума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вызывает улыбку, но за смешными сценами скрыт серьёзный урок. Фонвизин показывает, что недостатки общества нельзя оправдывать, а воспитание должно делать человека честным и ответственным.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учит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Фонвизин показал пороки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классицистическая пьеса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правила классицизма в драме и логику развития конфликта.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13821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6301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XVIII века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коротко и ясно высмеивала человеческие недостатки. Через животных или яркие образы автор показывал жадность, глупость, хвастовство и другие пороки.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соединял наблюдения за дорогой, людьми и обычаями разных мест. Читатель узнавал не только о пути, но и о жизни страны глазами автора.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путешествие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XVIII века обсуждали воспитание, моду, невежество и плохие привычки общества. Они делали печать живой и помогали читателям спорить о важных вопросах.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журнал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прославляла важные события, победы и правителей. В ней звучал высокий, торжественный тон, поэтому она хорошо подходила для праздничных и государственных тем.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выводила на сцену смешные, но узнаваемые жизненные ситуации. Зрители видели знакомые недостатки и понимали, что смех здесь помогает думать о серьёзном.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писателях, которые заложили основы новой русской литературы.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развивал свою часть литературы: стих, язык, театр, сатиру или лирику. Вместе они создали фундамент новой словесности.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«Литература XVIII века»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XVIII века и их вклад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Сумароков обращается к трагедии и комедии, осваивая правила классицизма. Для него театр становится не просто развлечением, а школой нравственного поведения и гражданских понятий.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30039"/>
              </a:lnSpc>
              <a:buNone/>
            </a:pPr>
            <a:r>
              <a:rPr lang="en-US" sz="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входят в русский сценический репертуар и помогают сформировать привычку к публичному театру. В центре остаются долг, честь, разум и ясный конфликт между добром и злом.
</a:t>
            </a:r>
            <a:endParaRPr lang="en-US" sz="1182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литературы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Сумароков укрепляет традицию русской драматургии. Его произведения показывают, что театр может воспитывать зрителя и говорить о важных общественных вопросах простым и строгим языком.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Сумароков и развитие театра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«Литература XVIII века»
</a:t>
            </a:r>
            <a:endParaRPr lang="en-US" sz="102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тексты не только смеялись над пороками, но и заставляли читателя узнавать их в реальной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одинаково резко критиковала и личные слабости, и общественные привычки. Смех превращался в способ нравственной оценки.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высмеивала сатира XVIII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«Трутень»: зеркало для ленивых и самодовольных
</a:t>
            </a:r>
            <a:endParaRPr lang="en-US" sz="131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журнале Новикова смешные сценки быстро превращались в серьёзный разговор о нравственности. Читатель видел, как праздность, грубость и пустая важность уродуют человека и мешают ему быть полезным обществу.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«Живописец»: критика светских привычек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журнал показывал, что внешняя блестящесть не делает человека умнее или добрее. Через острые наблюдения и ироничные зарисовки Новиков разоблачал невежество, жестокость и привычку жить только ради впечатления.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Новиков и журнальная сатира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идеи постоянно звучали в произведениях века и помогали воспитывать внимательного, честного и полезного для общества читателя.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просветителей — разум, образование и нравственный долг.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«Просветительские идеи в литературе XVIII века»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темы «Литература XVIII века»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стали заметнее в прозе и стихах: авторы чаще говорили о переживаниях, семье, природе и обычной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постепенно ушла от строгой торжественности к изображению живого человека. Это открыло дорогу сентиментализму и прозе Карамзина.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классицизма к сентиментализму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сделал прозу ближе к разговорной речи и к живому человеческому чувству. Его тексты учат замечать сострадание, искренность и красоту простых переживаний.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«Бедная Лиза» стала для читателей новым типом истории: важны не только события, но и душевное состояние героев. Поэтому Карамзин сильно повлиял на развитие русской прозы.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Карамзин и новая чувствительность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учёные постепенно упростили письмо: орфография стала яснее, а читать светские тексты стало легче. Это расширило круг людей, которым была доступна литература.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начал точнее передавать разные области жизни: разговор, науку, театр, воспитание и гражданские темы. Литература стала гибче и выразительнее для новых жанров.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укреплялись нормы стихосложения, а в прозе — более стройная фраза и ясный порядок мысли. Благодаря этому произведения стали понятнее для читателя.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литературная норма складывалась постепенно, через книги разных авторов. Именно тексты XVIII века подготовили современный русский литературный язык.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XVIII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51771"/>
            <a:ext cx="4063200" cy="21869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«Литература XVIII века»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века была не только для удовольствия: она помогала спорить, сравнивать взгляды и размышлять о жизни общества.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стало частью общественного разговора. Книги и журналы учили думать, оценивать поступки и понимать, как устроена жизнь вокруг.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читали и обсуждали в XVIII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одно столетие литература стала светской, разнообразной и более близкой к человеку. Она создала язык, жанры и традиции, без которых невозможен расцвет русской литературы XIX века.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 открыла путь новой русской словесности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2026-05-19T04:02:23Z</dcterms:created>
  <dcterms:modified xsi:type="dcterms:W3CDTF">2026-05-19T04:02:23Z</dcterms:modified>
</cp:coreProperties>
</file>