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державы Маурьев в Индии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Чандрагупта объединил Северную Индию и создал новую империю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до Маурьев: множество царств и борьба за власть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Маурьев Северная Индия была разделена на соперничающие царства. За земли, налоги и торговые пути шла постоянная борьба, а поход Александра Македонского ещё больше усилил напряжение на северо-западе.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Магадха стала центром объединения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Магадха находилась рядом с плодородными землями и крупными реками. Такое положение облегчало земледелие, перевозки и связь между городами, поэтому царство быстрее усиливалось по сравнению с соседями.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в долине Ганга давали высокий урожай, а значит, правители могли собирать больше налогов и содержать войско. Экономическая сила делала Магадху особенно устойчивой в борьбе за власть.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Магадху проходили важные торговые дороги, которые связывали разные области Индии. Контроль над ними приносил доход, расширял влияние правителя и помогал быстрее перебрасывать людей и припасы.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Паталипутра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Паталипутра располагалась удобно для управления войском, хранения зерна и отправки приказов. Именно поэтому Магадха стала самым сильным царством Восточной Индии и опорой будущего объединения.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Чандрагупта Маурья — основатель новой династии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древним преданиям, Чандрагупта не происходил из богатой царской семьи. Он выделялся смелостью, настойчивостью и умением привлекать сторонников, что помогло ему начать борьбу против Нандов.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Чанакьи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помощником Чандрагупты стал Чанакья, опытный советник и стратег. Он помогал продумывать план действий, искать союзников и готовить силы для будущего столкновения с правителями Магадхи.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сторонников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бросить вызов сильной династии, нужно было объединить людей, недовольных властью Нандов. Чандрагупта смог собрать вокруг себя воинов и помощников, готовых поддержать перемены.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династии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Нандами открыла Чандрагупте путь к созданию новой правящей линии. Так возникла династия Маурьев, которая вскоре стала управлять большой частью Северной Индии.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Чанакья и идея сильного государства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Мудрый советник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Чанакья, известный также как Каутилья, был не только советником, но и политическим мыслителем. Он хорошо понимал, что большая страна нуждается в порядке, законах и надёжной власти.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«Артхашастра»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 «Артхашастра» связан с управлением, дипломатией, доходами и разведкой. В нём показано, как государство может быть сильным не только в войне, но и в организации жизни страны.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Порядок и 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мнению, правитель должен уметь собирать налоги, контролировать чиновников и следить за выполнением законов. Без этого государство быстро слабеет и теряет управление территориями.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Вклад в успех Маурьев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Чанакьи помогли Маурьям создать прочную власть после победы над Нандами. Благодаря продуманной системе управления новая держава смогла удержать завоёванные земли и продолжить рост.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держава Маурьев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раздробленности Северной Индии до укрепления новой власти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прихода Чандрагупты к власти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власть не появилась внезапно: ей предшествовали подготовка, поиск союзников и ослабление старой династии.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была быстрой по результату, но успех стал возможен благодаря нескольким годам подготовки.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событий IV–III веков до н. э.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Нандов и захват Паталипутры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Чандрагупта воспользовался тем, что старая династия ослабла. Когда власть теряет опору, даже хорошо организованное меньшинство может получить серьёзное преимущество.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Столица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Паталипутры Чандрагупта получил главный политический центр страны. Отсюда стало возможно управлять большой территорией, собирать налоги и посылать приказы по всей державе.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Недовольство 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правители Нандов не пользовались поддержкой части знати и населения. Их связывали с тяжёлыми налогами и строгим управлением, из-за чего росло недовольство.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династии Нандов и ранних Маурьев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отличалась власть Нандов от новой власти Маурьев и почему переход оказался возможен.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Маурьи победили не только силой, но и лучшей организацией власти на фоне слабости Нандов.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о династиях Нандов и Маурьев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Паталипутра — столица державы Маурьев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Паталипутра стояла у рек и была связана с торговыми путями. Такое расположение помогало перевозить товары, поддерживать связь с областями и быстрее управлять огромной страной.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находились дворец правителя, склады зерна и жилища чиновников. Здесь принимались важные решения, которые затем передавались по всей державе через гонцов и местных управленцев.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Паталипутра была удобна и для обороны: рядом можно было держать войска и защищать столицу от нападения. Это усиливало безопасность новой центральной власти.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стала знаком того, что разрозненные земли можно подчинить одному правителю. Паталипутра олицетворяла силу Маурьев и их способность удерживать большую державу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 северо-запад Индии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укрепления в Магадхе Маурьи двинулись к Пенджабу и соседним областям. Эти территории были важны не только своим положением, но и тем, что открывали путь к дальнейшему расширению влияния.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Северо-западные земли связывали Индию с западными странами. Контроль над ними помогал Маурьям получать больше доходов, следить за караванами и усиливать связь между разными частями державы.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Ослабленная власть местных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Македонского здесь не было прочной единой власти. Это создавало удобный момент для Маурьев: местные правители были слабы, а население привыкло к переменам.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на северо-запад укрепляло безопасность державы. Маурьи не просто присоединяли новые земли, а создавали опорный рубеж, который защищал государство и делал его более влиятельным.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 Селевком I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305 года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Чандрагупта Маурья вступил в переговоры с Селевком I, правителем сильного государства на западе. Обе стороны понимали, что длительная война им невыгодна.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Маурьи получили часть западных земель и, по античным источникам, боевых слонов. Для Чандрагупты это стало подтверждением силы новой державы.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показало, что Маурьев признали важным соседом. После него их власть стала выглядеть не только завоевательной, но и дипломатически зрелой.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укрепляло державу Маурьев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государства опирался не на один источник силы, а на согласованную работу войска, сбора доходов и управления большими расстояниями.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армия и налоги: они позволяли удерживать земли и содержать власть. Остальные факторы помогали государству работать устойчиво.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и историческим сведениям о державе Маурьев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большой страной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 делилась на управляемые части, чтобы правителю было легче следить за порядком. Назначенные чиновники отвечали за местную власть и выполнение приказов из центра.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крестьян, ремесленников и торговцев собирали налоги и запасы. Эти средства поддерживали войско, дворец, чиновников и всю систему управления в огромной стране.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передачи приказов и новостей использовали дороги, гонцов и контрольные пункты. Такая связь помогала быстро реагировать на опасность и не терять управление удалёнными землями.
</a:t>
            </a:r>
            <a:endParaRPr lang="en-US" sz="963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области возникали волнения, власть могла быстро отправить войско или нового управителя. Это удерживало завоёванные земли в составе единого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образования державы Маурьев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создание державы было результатом действий сразу нескольких людей и обстоятельств: от личного лидерства до слабости прежней власти.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успех Маурьев определили и военная сила, и умное руководство, и удобный политический момент.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древнеиндийская история периода Маурьев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Маурьев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на марше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войска составляли пешие воины. Они двигались большими отрядами, удерживали захваченные города и защищали дороги. Именно пехота позволяла быстро закрепляться на новых территориях после победы.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в бою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слоны производили сильное впечатление на противника и ломали строй врага. Для древней армии это было не только оружие, но и знак мощи правителя, которого боялись соседи.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и колесницы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помогала разведке, быстрым рейдам и преследованию врага, а колесницы усиливали удар в сражении. Вместе эти части армии делали Маурьев опасной и хорошо организованной силой.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Маурьи удерживали власть на завоёванных землях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военная победа превращалась в устойчивое управление большой державой.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образования державы Маурьев для истории Индии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Маурьи впервые смогли собрать под одной властью большую часть Северной Индии. Это стало важным шагом к появлению сильного государства, а не набора разрозненных царств.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 облегчила движение людей, товаров и приказов между областями. Торговля стала оживлённее, а разные части страны начали ощущать себя частью одного целого.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Паталипутра стала символом новой центральной власти. Оттуда правитель мог управлять большой территорией, собирать доходы и контролировать чиновников в удалённых землях.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будущих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Маурьев показал, что большая страна может быть управляемой, если есть порядок, армия и чёткая система власти. Этот пример запомнился последующим поколениям.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Чандрагупта Маурья добился успеха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Чандрагупты стала возможной потому, что он действовал в удачный момент и опирался на продуманный союзников и опытного советника.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были кризис старой власти и способность быстро собрать поддержку. Остальные причины усилили этот успех и закрепили его.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урока; исторический обзор образования державы Маурьев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возникла первая крупная держава Индии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Маурьи объединили разрозненные земли благодаря силе, плану и удачному моменту. Чандрагупта и Чанакья создали государство, которое изменило ход истории Древней Индии.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2026-06-01T01:20:40Z</dcterms:created>
  <dcterms:modified xsi:type="dcterms:W3CDTF">2026-06-01T01:20:40Z</dcterms:modified>
</cp:coreProperties>
</file>