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информационных перегрузок: безопасная работа с потоком данных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фильтровать данные, сохранять внимание и работать без лишнего шума.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перегрузка стала обычной частью дня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уроки, чаты и видео идут одновременно. Чем больше сигналов, тем труднее сосредоточиться, быстрее накапливается усталость и чаще ошибаются даже внимательные школьники.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информационная перегрузка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перегрузка возникает, когда сообщений, новостей и задач становится больше, чем человек успевает быстро отобрать, понять и связать с текущей целью.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признаки заметны в повседневных делах: трудно удержать внимание на одном задании, хочется постоянно проверять телефон, а простые инструкции приходится перечитывать несколько раз.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признак слабости или нехватки способностей. Обычно проблема в слишком большом потоке данных, который нужно упорядочить и сократить до действительно нужного.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перегрузки в течение дня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отвлекают быстрые обновления и автоматические рекомендации, которые подталкивают к частым проверкам без явной необходимости.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формируется сразу из нескольких источников, поэтому уменьшать нужно не только экранное время, но и количество лишних уведомлений.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типичным источникам цифрового шума в повседневной жизни школьника
</a:t>
            </a:r>
            <a:endParaRPr lang="en-US" sz="11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перегрузка влияет на мозг, глаза и учебную работоспособность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память и внимание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поток сообщений не прерывается, мозгу труднее удерживать в памяти несколько шагов подряд. После отвлечения нужно время, чтобы снова понять задачу и продолжить без ошибок.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Зрение, самочувствие и сон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смотрение в экран без пауз усиливает напряжение глаз и может вызывать головную боль. Вечерние проверки телефона особенно мешают спокойному засыпанию и нормальному отдыху.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и лишняя информация: различие по цели и значимости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быстрее понять, что нужно проверять сразу, а что лучше отложить или игнорировать.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информации определяется текущей задачей. Если она не помогает делу, ее не нужно проверять немедленно.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и повседневным цифровым ситуациям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и как останавливается перегрузка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уведомления к усталости и безопасный способ вернуться к задаче.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80" y="16914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205" y="1714935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681" y="1691475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2881" y="1691475"/>
            <a:ext cx="178650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3419" y="1691475"/>
            <a:ext cx="208425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что перегрузка уже началась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Снова и снова перечитываешь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абзац приходится возвращать взглядом несколько раз. Это значит, что внимание уже рассыпается и задача требует слишком много сил для простого понимания.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Раздражают уведомления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звук телефона вызывает напряжение и желание немедленно отвлечься. Такой отклик показывает, что мозг устал от постоянных сигналов и ждет прерывания.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Начинаешь пропускать шаги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появляются забытые пункты, лишние ошибки и недочеты. Чаще всего это происходит не из-за незнания, а из-за потери последовательности в работе.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Поздно ложишься спать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задерживает отход ко сну, а утром ощущается нехватка сил. Недостаток сна усиливает раздражительность, ухудшает концентрацию и делает нагрузку еще заметнее.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кажется срочным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чувство, что отвечать и смотреть нужно прямо сейчас, даже если задача не горит. Из-за этого становится труднее выбирать главное и спокойно завершать дела.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трех вопросов для отбора информации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проверь, помогает ли она моей цели и можно ли подождать. Такой порядок помогает не тонуть в переписках, новостях и случайных рекомендациях.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себя: нужна ли эта информация сейчас. Если ответ неясен, не открывай лишнее сообщение сразу, а вернись к нему только после выполнения главной задачи.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уходит время внимания без фильтра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взгляд на экран ломает ритм работы и заставляет заново входить в задачу.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потеря времени связана не с самой задачей, а с повторным включением внимания после отвлечения.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модель выполнения учебной задачи без точных замеров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гигиена дома и в школе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Настройте среду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Отключите лишние уведомления, уберите телефон из рабочей зоны и включите режим «Не беспокоить» на уроках и во время домашней работы.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Проверяйте сообщения по расписанию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 заранее выбранные промежутки для переписок и ленты, чтобы не отвлекаться каждый раз, когда появляется новое сообщение.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Завершайте день без лишнего экрана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выполните учебные задачи, затем посмотрите сообщения и оставьте время на отдых без телефона, чтобы сохранить спокойный режим перед сном.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уменьшают информационный шум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какие цифровые инструменты помогают сократить отвлечения и упорядочить работу.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цифровых ресурсах снижает хаос, экономит внимание и помогает быстрее возвращаться к делу.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цифровой гигиены для школьной работы.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очистки информационного потока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сокращения лишних источников и упорядочивания сообщений.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новости без перегрузки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один-два надёжных источника и смотрите не только на заголовок, но и на дату, автора и факты. Это помогает не путать срочную новость с обычным сообщением.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одинаковую новость в нескольких публикациях: детали могут отличаться, а эмоции часто скрывают главное. Спокойная проверка снижает риск ошибочных выводов.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делайте выводы сразу после прочтения тревожного текста. Короткая пауза помогает отличить факты от мнений и не поддаваться лишнему волнению.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восстановить концентрацию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короткого отдыха полезно вернуться к задаче с одним конкретным шагом, а не пытаться сразу наверстать всё пропущенное.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восстанавливают сон и отдых без телефона; движение, тишина и вода тоже заметно помогают.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оценка факторов восстановления для учебной презентации.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без лишних переключений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удобно назначить одно-две короткие проверки сообщений, а вечером сократить экранное время перед сном. Такой порядок уменьшает случайные отвлечения и помогает сохранить силы.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лучше выполнять самые сложные задания и держать телефон вне поля зрения, чтобы не терять внимание в начале дня. Так легче войти в рабочий ритм.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взрослых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признаках, которые показывают, что нагрузка и экранное время стали труднее контролировать.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личного плана на неделю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план помогает заранее определить, когда проверять сообщения и когда полностью убирать телефон.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ритм работает лучше редких строгих ограничений: меньше случайных проверок и больше контроля над временем.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режима для школьника 9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принципы устойчивости к перегрузке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выбирайте только действительно важную информацию: учебные сообщения, задания и нужные объявления. Когда цель понятна, легче отсеивать лишние новости и рекламу.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Работайте короткими сосредоточенными отрезками и не пытайтесь делать всё одновременно. Одно дело за раз помогает сохранить точность, а не терять время на постоянные переключения.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Делайте регулярные паузы без экрана и завершайте начатое перед новым делом. Такой порядок снижает усталость, успокаивает и поддерживает качество учёбы.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Управляй информацией, а не позволяй ей управлять тобой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перегрузка становится слабее, когда есть фильтр, режим и привычка делать паузы. Эти простые правила помогают сохранять внимание, спокойствие и лучше справляться с учёбой.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2026-05-21T03:38:04Z</dcterms:created>
  <dcterms:modified xsi:type="dcterms:W3CDTF">2026-05-21T03:38:04Z</dcterms:modified>
</cp:coreProperties>
</file>