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империи: русско-японская война и революция 1905–1907 гг.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внешних поражений и внутренних потрясений, изменивших Россию навсегда.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рубеже столетий: причины кризиса правопорядка
</a:t>
            </a:r>
            <a:endParaRPr lang="en-US" sz="2085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экономические отставания, перенаселение сельской местности и острые социальные конфликты подрывали устои империи, вызывая рост политической напряжённости и начало массового оппозиционного движения.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Русско-японской войны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влияние в Маньчжурии и Корее стала ключевым поводом для конфликта между Россией и Японией, обострив геополитическую ситуацию на Дальнем Востоке.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в модернизации флота и армии России ослабило её боеспособность, что способствовало напряжённости и недоверию в военных кругах.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кризисы и стремление отвлечь внимание общества от социальных проблем усилили желание правительства начать внешнюю войну.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Внезапное нападение на Порт-Артур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февраля 1904 года Япония осуществила неожиданное ночное нападение на крепость Порт-Артур, начав военные действия и взяв инициативу в свои руки.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и осада Порт-Артура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крепость подверглась длительной блокаде японскими силами, осада подвела к капитуляции, значительно ослабив позиции России в регионе.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на реке Ялу и Ляоян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потерпели поражение в сражениях на реке Ялу и при Ляояне, где превосходство японской армии проявилось в тактике и подготовке.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военные операции начала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Поворотные моменты войны: поражения Российской империи
</a:t>
            </a:r>
            <a:endParaRPr lang="en-US" sz="2009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1904 — Нападение на Порт-Артур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наносит внезапный удар, захватывая инициативу и осаждая ключевую крепость России.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1905 — Поражение под Мукденом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армия терпит крупное поражение, что существенно подрывает боевой дух и позиции на суше.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1905 — Цусимское морское сражение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флот уничтожает 2-ю Тихоокеанскую эскадру России, разрушая морское превосходство Российской империи.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 1905 — Капитуляция Порт-Артура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стратегической крепости становится символом поражения и ослабления дальнейших боевых возможностей России.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2051074"/>
            <a:ext cx="4164900" cy="9983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и последствия войны для России и Японии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человеческих потерь и экономических убытков обеих стран демонстрирует масштаб трагедии и долговременные последствия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понесла значительно большие потери, что серьёзно ослабило её военный и экономический потенциал.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и военные отчёты 1904–1905 гг.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Портсмутский мирный договор: условия и значение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договору Россия уступила Японии южную часть Сахалина и признала её влияние над Кореей, что изменило баланс региональных сил.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укрепила свои позиции в Восточной Азии, а Россия понесла серьёзное падение международного престижа и влияния.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Обязательство вывести войска из Маньчжурии вызвало недовольство в России и усилило общественное недоверие к правительству.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Разочарование правящим режимом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на фронтах вызвали массовое недовольство у населения, подрывая веру в способности правительства эффективно управлять страной.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революционной активности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и солдаты стали активнее участвовать в забастовках и демонстрациях, что привело к формированию первых советов революционного характера.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влияние на протесты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Военнослужащие и матросы всё чаще присоединялись к протестным движениям, усиливая масштаб и организованность революционного сопротивления.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как катализатор революционных процессов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Кровавого воскресенья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января 1905 года мирная демонстрация в Петербурге была расстреляна войсками, что вызвало шок и гнев по всей России.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протестных волн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событий января массовые забастовки и создание рабочих советов охватили многие регионы, объединяя протестующих разных социальных слоёв.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сопротивления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Шествия и митинги развернулись не только в крупных городах, но и в промышленных и сельских районах, формируя базу для дальнейших революционных действий.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революции: Кровавое воскресенье и волна протестов
</a:t>
            </a:r>
            <a:endParaRPr lang="en-US" sz="20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17 октября и октябрьские реформы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позволили частично смягчить политическую напряжённость, открывая диалог между правительством и обществом.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новые права, власть сохранила существенные полномочия, а реформы не удовлетворили всех социальных и политических групп.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провозгласил основные гражданские свободы, включая свободу слова, собраний и союзов, впервые легализовав политические права в России.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Введена выборность в Государственную Думу, что ознаменовало начало перехода к представительной форме власти в империи.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партии и их роль в событиях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Кадеты отстаивали конституционную монархию и расширение парламентской власти, рассчитывая на верховенство закона и реформы изнутри системы.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Октябристы были сторонниками умеренных реформ, поддерживали сотрудничество с властью и развитие капиталистической экономики в надежде стабилизировать ситуацию.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Эсеры выступали за радикальную аграрную реформу, продвигая переселение крестьян и борьбу с помещичьим землевладением с помощью массовых акций и террористических методов.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Социал-демократы, разделившись на большевиков и меньшевиков, имели разные подходы: первые настаивали на вооружённом восстании, вторые — на постепенных реформах через парламент.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Декабрьское восстание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декабре 1905 года рабочие Москвы подняли вооружённое восстание с баррикадами и уличными боями, отстаивая свои права против полиции и войск в условиях кризиса.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на броненосце "Потёмкин"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 1905 года экипаж броненосца "Потёмкин" восстал против жестокого обращения офицеров, что стало символом военного недовольства и вдохновило революционное движение.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столкновения в Лодзи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 году в польском городе Лодзь происходили ожесточённые столкновения между восставшими рабочими и царскими войсками, отражая национальное и социальное напряжение в Царстве Польском.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Восстания и вооружённые столкновения 1905–1907 гг.
</a:t>
            </a:r>
            <a:endParaRPr lang="en-US" sz="24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Забастовки 1905 года по месяцам и регионам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активные протесты наблюдались в крупнейших промышленных центрах — Санкт-Петербурге и Москве.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забастовок в январе, октябре и декабре связаны с ключевыми революционными событиями и общей мобилизацией рабочих.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забастовочного движения 1905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властей: подавление и репрессии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контроля выступлений власти вводили осадное положение, ограничивая перемещения и запрещая собрания в ключевых городах.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аресты лидеров и участников протеста сопровождались созданием военно-полевых судов для быстрого вынесения наказаний.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жандармерия активно применялись для разгона демонстраций, усиливая страх и подавляя волю к протесту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последствия кризиса
</a:t>
            </a:r>
            <a:endParaRPr lang="en-US" sz="2427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промышленность и инфраструктуру существенно уменьшились, замедляя дальнейшее экономическое развитие страны.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расслоение усилилось, сопровождаясь миграцией сельских жителей в города и ростом безработицы, что усугубило социальную напряжённость.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сократилось примерно на 30% по сравнению с довоенным уровнем, что вызвало спад экономики и потерю рабочих мест.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Задержки в выплате заработной платы и рост цен на продукты питания усугубили материальное положение широких слоёв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Столыпинская аграрная реформа: причины и последствия
</a:t>
            </a:r>
            <a:endParaRPr lang="en-US" sz="2139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позволяла крестьянам выходить из общины и создавать самостоятельные хозяйства, стимулируя частное землевладение и повышение эффективности сельского хозяйства.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распространялось переселение в Сибирь, где крестьянам предоставлялись земли, что способствовало освоению новых территорий.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указывали на неравномерное внедрение реформы и рост напряжения в деревне, где сохранялись классовые конфликты и сопротивление изменениям.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91198"/>
            <a:ext cx="4206300" cy="2307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Партийный состав и законодательная деятельность Государственных дум после 1905 года
</a:t>
            </a:r>
            <a:endParaRPr lang="en-US" sz="1782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Второй и Третьей Государственных дум по партийным представителям и основным направлениям работы.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дума характеризовалась смещением в сторону умеренных сил и большим вниманием к укреплению государственной власти.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Государственной Думы РФ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после революции: новые установки и ожидания
</a:t>
            </a:r>
            <a:endParaRPr lang="en-US" sz="2141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Интеллигенция приобрела важную роль в формировании общественного мнения и популяризации идей политического плюрализма.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нашли отражение в культуре: в литературе и искусстве начали обсуждать проблемы свободы и социальной справедливости.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активность значительно возросла, расширилась сеть политических организаций среди рабочих и студентов.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Увеличилось число читателей газет и журналов, что способствовало росту политической информированности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Долговременные последствия для российской государственности
</a:t>
            </a:r>
            <a:endParaRPr lang="en-US" sz="2036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предпосылок для революции 1917 года: нарастание социального конфликта и разочарование в самодержавии.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давления на власть вынудило начать ограниченные реформы, но они не смогли остановить процесс революционных преобразований.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политической поляризации и усиление радикальных движений среди рабочих, крестьян и интеллигенции.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кризиса 1904–1907 годов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 и революция 1905–1907 годов стали поворотным этапом, ускорившим политические реформы и обострившим противоречия, которые определили ход российской истории в XX веке.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2026-05-11T06:13:21Z</dcterms:created>
  <dcterms:modified xsi:type="dcterms:W3CDTF">2026-05-11T06:13:21Z</dcterms:modified>
</cp:coreProperties>
</file>