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9760" y="0"/>
            <a:ext cx="427453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104050"/>
            <a:ext cx="44853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в мир сильных голосов и ярких сценических образов.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245425"/>
            <a:ext cx="52788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20. Великие оперные певцы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33615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2" y="0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76750" y="360000"/>
            <a:ext cx="44073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Опера: музыка, театр и голос вместе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6850" y="2331350"/>
            <a:ext cx="4407300" cy="24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 родилась в Италии больше 400 лет назад. Здесь певец не просто поёт, а играет роль, слышится без микрофона и работает вместе с музыкой, костюмами и декорациями.
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95000" y="526543"/>
            <a:ext cx="3821700" cy="15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Настоящий оперный голос не появляется сразу: ему нужны долгие упражнения, терпение и ежедневная работа.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4966800" y="1983525"/>
            <a:ext cx="3821700" cy="10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лет
</a:t>
            </a:r>
            <a:endParaRPr lang="en-US" sz="6000" dirty="0"/>
          </a:p>
        </p:txBody>
      </p:sp>
      <p:sp>
        <p:nvSpPr>
          <p:cNvPr id="7" name="Text 3"/>
          <p:cNvSpPr txBox="1"/>
          <p:nvPr/>
        </p:nvSpPr>
        <p:spPr>
          <a:xfrm>
            <a:off x="4966800" y="3101336"/>
            <a:ext cx="3821700" cy="11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уходят на развитие голоса, дыхания и выносливости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66800" y="4358525"/>
            <a:ext cx="3817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учебный материал по оперному искусству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50" y="1328684"/>
            <a:ext cx="2718000" cy="15952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6000" y="1328684"/>
            <a:ext cx="2718000" cy="159523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3000" y="1328684"/>
            <a:ext cx="2718000" cy="159523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Энрико Карузо: голос, который услышал весь мир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48615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Энрико Карузо выступал в Метрополитен-опера и быстро стал любимцем публики. Его голос звучал тепло и выразительно, а зрители запоминали каждую фразу. Для многих именно с него началось знакомство с оперой.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8615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Певец, которого ждали в Нью-Йорке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192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Карузо умел петь так, что музыка сразу трогала сердце. Он показывал, что опера может быть понятной и близкой каждому. Его имя и сегодня называют среди самых великих певцов в истории.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192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кумир для любителей оперы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339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Карузо много записывался на граммофонные пластинки. Благодаря этому люди могли слушать его и дома, даже если не попадали в театр. Это сделало певца особенно известным далеко за пределами сцены.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339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Записи, которые сохранили его голос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4972" y="1477975"/>
            <a:ext cx="2734056" cy="3305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Мария Каллас: голос, который рассказывает историю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24925" y="1784550"/>
            <a:ext cx="2406300" cy="27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Сцена, полная чувств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Мария Каллас пела так, будто переживала всё вместе со своей героиней. Её исполнение было не только красивым, но и очень живым.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6212925" y="1784400"/>
            <a:ext cx="2406300" cy="27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Героиня, которую верят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особенно любили за роли в операх «Норма» и «Тоска». Каллас умела сделать сцену похожей на настоящую драму.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3222" y="-28725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44073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Лучано Паваротти: тенор, который любили все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70475" y="208470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 Паваротти был ярким, сильным и сразу узнаваемым. Он легко заполнял большие залы и радовал слушателей в лучших театрах Европы и Америки.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0475" y="360405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Паваротти выступал и на больших концертах для широкой публики. Благодаря ему многие люди впервые открыли для себя оперу и захотели слушать её дальше.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9988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Шаляпин был великим русским басом и поражал не только голосом, но и тем, как правдиво держался на сцене.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2816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Зрители верили каждому его движению, потому что он очень точно передавал характер героя, его силу и внутреннюю борьбу.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Фёдор Шаляпин — мастер сценического образа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52816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Шаляпин доказал, что в опере важно не только красиво петь, но и быть настоящим актёром.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9988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знаменитой стала его роль Бориса Годунова. В ней он показал и власть, и тревогу, и печаль одного человека.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7363" y="3188538"/>
            <a:ext cx="321075" cy="428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22470" y="3188538"/>
            <a:ext cx="428100" cy="428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50725" y="1709690"/>
            <a:ext cx="428400" cy="3808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11" name="Text 1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Анна Нетребко: современная оперная звезда
</a:t>
            </a:r>
            <a:endParaRPr lang="en-US" sz="2800" dirty="0"/>
          </a:p>
        </p:txBody>
      </p:sp>
      <p:sp>
        <p:nvSpPr>
          <p:cNvPr id="12" name="Text 2"/>
          <p:cNvSpPr txBox="1"/>
          <p:nvPr/>
        </p:nvSpPr>
        <p:spPr>
          <a:xfrm>
            <a:off x="1563700" y="3650716"/>
            <a:ext cx="28146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Анна Нетребко выступает на ведущих оперных площадках мира, включая Венскую государственную оперу и Метрополитен-опера.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2131112" y="3188525"/>
            <a:ext cx="22473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сцены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722325" y="3650716"/>
            <a:ext cx="28146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Нетребко показывает, что оперное искусство остаётся живым и интересным. Оно по-прежнему находит новых слушателей.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5289738" y="3188525"/>
            <a:ext cx="22473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 сегодня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150725" y="2148216"/>
            <a:ext cx="28146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ценят за выразительный голос и сценическое обаяние. Она умеет сделать образ ярким и запоминающимся.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718193" y="1686025"/>
            <a:ext cx="22473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и обаяние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95000" y="526543"/>
            <a:ext cx="3821700" cy="15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опыт показывает, сколько музыки, текста и сценического труда может освоить один артист.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4966800" y="1983525"/>
            <a:ext cx="3821700" cy="10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150
</a:t>
            </a:r>
            <a:endParaRPr lang="en-US" sz="6000" dirty="0"/>
          </a:p>
        </p:txBody>
      </p:sp>
      <p:sp>
        <p:nvSpPr>
          <p:cNvPr id="7" name="Text 3"/>
          <p:cNvSpPr txBox="1"/>
          <p:nvPr/>
        </p:nvSpPr>
        <p:spPr>
          <a:xfrm>
            <a:off x="4966800" y="3101336"/>
            <a:ext cx="3821700" cy="11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ролей исполнил Пласидо Доминго за свою карьеру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66800" y="4358525"/>
            <a:ext cx="3817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справочные материалы о Пласидо Доминго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2" y="0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76750" y="360000"/>
            <a:ext cx="44073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Джоан Сазерленд — «голос-колокольчик»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6750" y="2001176"/>
            <a:ext cx="44073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Лёгкость и чистота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Джоан Сазерленд славилась очень высоким, лёгким и чистым голосом. Его звучание было звонким и удивительно ровным.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4376750" y="3452400"/>
            <a:ext cx="44073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Мастерство бельканто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хорошо она пела в операх бельканто, где нужны быстрые украшения и длинное дыхание. Её называли «La Stupenda» — «Восхитительная».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голоса бывают у оперных певцов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Сопрано — самый высокий женский голос; им часто поют юных героинь, нежных и мечтательных, чьи партии звучат особенно ясно и светло.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804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голоса свой характер, словно у музыкального цвета. Именно поэтому в опере роли распределяют очень тщательно, чтобы образ звучал убедительно и ярко.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56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мужчин высоко звучит тенор, а ниже — баритон и бас. Эти голоса помогают показать и юность, и спокойствие, и настоящую силу героя.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508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Меццо-сопрано и контральто ниже сопрано: такие голоса подходят для смелых, добрых или загадочных персонажей, которым нужен более тёплый и густой тембр.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становятся оперным певцом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оперного певца: от первых музыкальных навыков до выступления перед публикой.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9988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опере часто звучат итальянский, французский, немецкий и русский языки, поэтому певец должен не просто выучить слова, а точно понимать их смысл.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2816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Чёткое произношение помогает зрителям следить за сюжетом и не терять нить действия, даже если они слышат оперу впервые и без перевода.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оперным певцам нужны иностранные языки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5281650" y="3219897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в опере работает вместе с музыкой: правильные ударения, звуки и интонации делают героя живым, а его чувства — понятными для всех.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3222" y="-28725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44073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Сцена, оркестр и костюмы — большая командная работа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70475" y="208470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Оперный спектакль создают вместе певцы, дирижёр, оркестр, хор, художники по костюмам и декорациям. Каждый знает свою задачу, чтобы музыка, движение и оформление звучали как одно целое.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0475" y="360405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Певец должен помнить, где стоять, когда выходить и как двигаться рядом с другими артистами. В опере ошибиться не хочется: тут вся команда работает, как слаженный музыкальный корабль.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7912" y="3188538"/>
            <a:ext cx="428100" cy="42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0213" y="3231228"/>
            <a:ext cx="428400" cy="342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06588" y="1686040"/>
            <a:ext cx="428100" cy="428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74137" y="1686040"/>
            <a:ext cx="428100" cy="4281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известные оперные театры мира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1157775" y="3650727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Нью-Йоркская сцена известна во всём мире. Выступить здесь — большая честь для певца, ведь в её зале звучали голоса многих знаменитых артистов разных эпох.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67058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Метрополитен-опера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990225" y="3650726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Вене слушатели ценят красоту голоса и музыкальную точность. На этой сцене выступают исполнители, которые умеют соединять технику, выразительность и настоящий артистизм.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450303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Венская государственная опера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5406450" y="2148226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театр в Москве — одна из самых известных оперных сцен России и мира. Здесь особенно ценят большие роли, сильные голоса и яркую игру на сцене.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591926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театр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2574000" y="2148226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 Скала в Милане считается одним из главных символов оперы. Для певцов это место, где особенно важны мастерство, точность и сильное сценическое присутствие.
</a:t>
            </a:r>
            <a:endParaRPr lang="en-US" sz="1000" dirty="0"/>
          </a:p>
        </p:txBody>
      </p:sp>
      <p:sp>
        <p:nvSpPr>
          <p:cNvPr id="16" name="Text 9"/>
          <p:cNvSpPr txBox="1"/>
          <p:nvPr/>
        </p:nvSpPr>
        <p:spPr>
          <a:xfrm>
            <a:off x="308681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 Скала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Легендарные оперы и роли великих певцов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Энрико Карузо особенно запомнился слушателям в операх «Тоска» и «Риголетто». Его голос помогал героям звучать страстно, тепло и очень по-человечески.
</a:t>
            </a:r>
            <a:endParaRPr lang="en-US" sz="1700" dirty="0"/>
          </a:p>
        </p:txBody>
      </p:sp>
      <p:sp>
        <p:nvSpPr>
          <p:cNvPr id="9" name="Text 3"/>
          <p:cNvSpPr txBox="1"/>
          <p:nvPr/>
        </p:nvSpPr>
        <p:spPr>
          <a:xfrm>
            <a:off x="6048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Лучано Паваротти любили в партиях из «Любовного напитка» и «Турандот», а Фёдор Шаляпин стал незабываемым в «Борисе Годунове». Эти роли вошли в историю музыки.
</a:t>
            </a:r>
            <a:endParaRPr lang="en-US" sz="1700" dirty="0"/>
          </a:p>
        </p:txBody>
      </p:sp>
      <p:sp>
        <p:nvSpPr>
          <p:cNvPr id="10" name="Text 4"/>
          <p:cNvSpPr txBox="1"/>
          <p:nvPr/>
        </p:nvSpPr>
        <p:spPr>
          <a:xfrm>
            <a:off x="3204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Мария Каллас прославилась в «Норме», где важны не только красота звука, но и сильные чувства. Её пение напоминало настоящую драму на сцене.
</a:t>
            </a:r>
            <a:endParaRPr lang="en-US" sz="1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9988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выступления были записаны, поэтому мы можем слушать великие голоса и сегодня. Запись помогает сохранить не только звук, но и особую манеру исполнения.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2816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певца был свой характер звучания: у одного — мощный, у другого — нежный, у третьего — торжественный или очень драматичный. Это сразу запоминается.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великих певцов помнят десятилетиями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52816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исполнение трогает людей, имя певца живёт долго. Так из поколения в поколение передаются любимые записи, роли и восхищение зрителей.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9988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Великие артисты пели так, что музыка становилась понятной даже без сложных объяснений. Их чувства передавались через голос, взгляд и движение.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150" y="1328684"/>
            <a:ext cx="2718000" cy="15952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3000" y="1328684"/>
            <a:ext cx="2718000" cy="15952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6000" y="1328684"/>
            <a:ext cx="2718000" cy="159523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звёздах оперы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6150" y="3698175"/>
            <a:ext cx="24453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Энрико Карузо стал одной из первых настоящих звёзд грамзаписи. Его голос можно было услышать не только в театре, но и дома, через пластинку. Для многих людей это стало первым знакомством с оперой.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96350" y="2952747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Карузо и первые граммофонные записи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339000" y="3698175"/>
            <a:ext cx="24453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Лучано Паваротти выступал не только в знаменитых театрах, но и на больших площадках перед тысячами слушателей. Его яркий голос легко заполнял огромное пространство и звучал как праздник для всей публики.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3349425" y="2952747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Паваротти на огромной сцене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192000" y="3698175"/>
            <a:ext cx="24453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Мария Каллас показала, что певица на сцене — это не просто голос, а ещё и образ, характер и движение. Её игра меняла представление о том, как может выглядеть и вести себя оперная звезда.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6202350" y="2952747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Мария Каллас и сила образа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524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помогает следить за тем, что происходит на сцене: кто любит, спорит, мечтает или грустит. Тогда опера становится похожей на живую историю, а не на набор песен.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360000"/>
            <a:ext cx="82593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слушать оперу с интересом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6212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тоже рассказывает историю: она может звучать радостно, тревожно или тихо. Если внимательно слушать, можно почти без перевода понять настроение сцены и почувствовать её красоту.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368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Костюмы, жесты и мимика подсказывают характер героя даже без слов. Иногда один взгляд или поворот головы говорит больше, чем длинное объяснение.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298100" y="2104050"/>
            <a:ext cx="64860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Великие оперные певцы удивляют не только красотой голоса, но и трудом, талантом и любовью к сцене. Их записи и роли продолжают вдохновлять слушателей во всём мире.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2298100" y="3245425"/>
            <a:ext cx="64860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Голос, который остаётся с нами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2026-05-24T22:20:54Z</dcterms:created>
  <dcterms:modified xsi:type="dcterms:W3CDTF">2026-05-24T22:20:54Z</dcterms:modified>
</cp:coreProperties>
</file>