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функций у = sin x и у = cos x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синуса и косинуса значения повторяются регулярно: это отражает движение по единичной окружности.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школьной геометрии «прячется» периодичность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проявляется, когда мы работаем с координатной плоскостью, углами в радианах и единичной окружностью. Синус и косинус помогают строить графики и решать уравнения, а потому важны и в алгебре, и в геометрии, и в смежных науках.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функций минимальный положительный период равен 2π.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тригонометрии, стандартные свойства функций y = sin x и y = cos x.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f(x) периодическая, если существует T &gt; 0: f(x + T) = f(x) при всех x. Наименьшее положительное T — основной период; для sin x и cos x он равен 2π.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как геометрический «толчок»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единичной окружности задаёт значения тригонометрических функций через свои координаты. После поворота на 2π радиан она возвращается в исходное положение, то есть угол «обнуляется» по форме графика.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координаты дают sin и cos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y этой точки равна sin x, а координата x — cos x. Поэтому при увеличении угла на 2π повторяются не только координаты, но и вся структура значений: нули, максимумы и минимумы.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происхождение периодичности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sin x на одном периоде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отрезок длиной 2π синус проходит полный цикл: от 0 к 1, затем обратно через 0 к −1 и снова в 0.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форма на [0; 2π] полностью повторяется, период синуса можно распознавать по расстоянию между одинаковыми «фазовыми» точками.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стандартных значениях sin x: sin 0 = 0, sin(π/2)=1, sin π=0, sin(3π/2)=-1, sin 2π=0 (школьный курс тригонометрии).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cos x на одном периоде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стартует с максимума 1 при x = 0, затем спускается до нуля при π/2 и достигает минимума −1 при 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 x = 2π функция возвращается в то же положение (значение и «наклон» фазы), повторение происходит ровно через 2π.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стандартных значениях cos x: cos 0 = 1, cos(π/2)=0, cos π=−1, cos(3π/2)=0, cos 2π=1 (школьный курс тригонометрии).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функций sin x и cos x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углов задаёт «каркас» графиков: по нему удобно строить, проверять период и сравнивать две функции на одном промежутке.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совпадают по амплитуде ±1 и подтверждают общую периодичность: после сдвига на 2π значения возвращаются в исходный набор.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тригонометрии: значения sin и cos для стандартных углов.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период равен именно 2π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x к x + 2π на единичной окружности происходит полный оборот. Точка возвращается в то же место, а значит, повторяются и sin, и cos.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на π не даёт совпадения графика: синус меняет знак, а косинус тоже меняет знак (sin(x + π) = −sin x, cos(x + π) = −cos x).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меньший сдвиг не возвращает исходные значения, наименьший общий период для y = sin x и y = cos x равен 2π.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вида y = sin(x + a) и y = cos(x + a) сохраняют период 2π при любом постоянном a: повторяется не абсолютное положение, а длина «одного полного цикла».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 передвигает нули, максимумы и минимумы вдоль оси x, но не меняет масштаб по углу, поэтому и участок графика, который затем повторится, остаётся той же длины.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 графиков и сохранение периода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период по 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sin x и cos x (и их сдвигов по оси x)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заданы при любых действительных x и ограничены: их значения всегда попадают в диапазон от −1 до 1. Главное совпадение — одинаковая повторяемость, основной период равен 2π.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фазовым сдвигом. Именно он приводит к тому, что максимум косинуса у x = 0 соответствует максимуму синуса, но смещённому на четверть периода.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связь удобно записать формулой cos x = sin(x + π/2). Поэтому графики похожи по форме, но их ключевые точки — нули, максимумы и минимумы — расположены относительно оси x по-разному.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y = sin x и y = cos x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sin x в точках одного периода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отражают амплитуду 1 и показывают, как синус проходит через ноль трижды на отрезке длиной 2π.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видно, что синус возвращается к исходному значению при x = 2π, то есть повторяет форму с периодом 2π.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точкам: x = 0, π/2, π, 3π/2, 2π (учебные значения sin x).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sin x является нечётной: при замене x на −x значение меняет знак, потому что sin(−x) = −sin x. На графике это соответствует симметрии относительно начала координат.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cos x — чётная, так как cos(−x) = cos x. Следовательно, её график зеркально отражается относительно оси y, сохраняя значения без изменения знака.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 периодичность — разные свойства: период задаёт длину повторения, а чётность описывает симметрию при отражении аргумента. Их сочетание делает графики «упорядоченными» и предсказуемыми.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эти признаки, легче строить и проверять графики: синус начинается с нуля и «переворачивается» на противоположной стороне, а косинус имеет значение 1 при x = 0 и не меняет знак при отражении.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 чётность функций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сдвиг оставляет значения синуса и косинуса неизменными для любого аргумента.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Идентичности тригонометрии: формулы сложения и значения sin 2π = 0, cos 2π = 1.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дают sin(x + 2π) = sin x и cos(x + 2π) = cos x. Поэтому период 2π подтверждается не только окружностью, но и вычислениями.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повторяемость через интервалы длиной 2π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отрезке от −4π до 4π графики проходят полный цикл четырежды: форма, нули и экстремумы воспроизводятся без изменения 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на равных по длине участках подтверждает устойчивость периода как фундаментального свойства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опорные точки для иллюстрации периода (учебные свойства sin x и cos x).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периодичности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Маятник: движение с «памятью» о своём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маятник колеблется, один период — это полный цикл «от максимума до максимума». Именно поэтому говорят о повторении величины через фиксированный промежуток времени. Синусоида удобна как математическая модель такого колебательного процесса.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электрический ток: период как основа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звуковых волнах и переменном электрическом токе изменения регулярно возвращаются к исходному состоянию. Для описания таких процессов используют гармонические функции: синус и косинус задают форму колебаний, а период определяет частоту повторения. Поэтому графики служат и в измерениях, и в расчётах.
</a:t>
            </a:r>
            <a:endParaRPr lang="en-US" sz="9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ключевые характеристики: определённость, диапазон значений, период, а также то, как функции ведут себя при замене x на −x.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период у обеих функций одинаков, а различие проявляется в симметрии (нечётность синуса и чётность косинуса) и начальном значении.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тригонометрических функций.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свойств y = sin x и y = cos x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периода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принять π за период, потому что знаки значений могут казаться повторяющимися. Однако при сдвиге на π меняется знак: sin(x + π) = −sin x и cos(x + π) = −cos x.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возникает при просмотре рисунка без учёта масштаба по оси x. Расстояние «между соседними точками» может быть меньше или больше самого периода — всё решают единицы измерения на графике.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период с расстоянием между нулями или экстремумами. У синуса интервалы между некоторыми опорными точками действительно похожи, но полный повтор графика происходит только через 2π.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ищите участок, который целиком воспроизводит форму: положение нулей, максимумов и минимумов должно совпасть после сдвига по оси x.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графика синуса или косинуса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периода по графику и опорным точкам для базовых функций и их горизонтальных сдвигов.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— как «якорь» для синуса и косинуса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функций y = sin x и y = cos x задаётся полным оборотом точки на единичной окружности и повторением графика через 2π. Одинаковый основной период сочетается с разными симметриями.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2026-05-13T10:36:03Z</dcterms:created>
  <dcterms:modified xsi:type="dcterms:W3CDTF">2026-05-13T10:36:03Z</dcterms:modified>
</cp:coreProperties>
</file>