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больших городов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городе, маршруте, транспорте и безопасности.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большие города интересны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привлекают музеями, парками, театрами, магазинами и известными местами. Здесь удобно ездить на общественном транспорте и легко найти, чем заняться весь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words in English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city, capital, town и centre помогают назвать тип города и его главную часть. Они часто встречаются в описаниях места, маршрута и городской жизни.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square, street, bridge и tower описывают городскую среду. Фразы on the main street и across the bridge помогают точно сказать, где находится место.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Station, hotel и park — это важные точки для туриста. Выражения near the station и next to the park помогают быстро объяснить, как добраться до нужного места.
</a:t>
            </a:r>
            <a:endParaRPr lang="en-US" sz="114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the city centre подходит, когда нужно описать самое оживлённое место. В заданиях она помогает составлять короткие и понятные предложения о городе.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big cities in the world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традиции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легко узнать по Big Ben и Underground. Этот город соединяет старинные здания, широкие улицы и очень удобный транспорт, поэтому он хорошо подходит для первого знакомства с большим городом.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Нью-Йорк: город высот и огней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известен небоскрёбами и Times Square. Здесь всегда много людей, ярких вывесок и мест для прогулок, а городская жизнь кажется особенно быстрой и насыщенной.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Токио и Стамбул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ассоциируется с Eiffel Tower, Токио — с яркими улицами и busy stations, а Стамбул — с мостами и историческими зданиями. У каждого города свой узнаваемый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много разных занятий за один день: от прогулок до поездок на метро и коротких остановок в кафе.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can do in a big city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обычно вызывают прогулки и фотографии, а транспорт помогает быстро увидеть больше мест.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67955"/>
            <a:ext cx="4000500" cy="2229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things help a traveller move around a big city more comfortably and safely.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things for a city trip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Map, ticket and hotel address are especially important because they help with movement, comfort and a safe return.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урока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plan a city visit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действий для поездки в город.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957" y="2026027"/>
            <a:ext cx="221287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43965"/>
            <a:ext cx="241500" cy="214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92844" y="3676373"/>
            <a:ext cx="158062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in big cities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subway is often the fastest way to move across a large city, especially during busy hours. It helps travellers avoid traffic and reach important places on time.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Buses are useful for short trips and for seeing streets along the way. A student can buy a ticket, get off at the next stop and continue the route easily.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Trams are comfortable for city travel on regular routes. They are a good choice when places are not far apart and when you want to stay above ground.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taxi is convenient when the destination is far or when luggage is heavy. It saves time, but it usually costs more than public transport.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is the best way to explore a centre, look at buildings and notice small details. It is free, flexible and often the most pleasant option for nearby places.
</a:t>
            </a:r>
            <a:endParaRPr lang="en-US" sz="7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Places to see in the city centre
</a:t>
            </a:r>
            <a:endParaRPr lang="en-US" sz="2646" dirty="0"/>
          </a:p>
        </p:txBody>
      </p:sp>
      <p:sp>
        <p:nvSpPr>
          <p:cNvPr id="13" name="Text 2"/>
          <p:cNvSpPr txBox="1"/>
          <p:nvPr/>
        </p:nvSpPr>
        <p:spPr>
          <a:xfrm>
            <a:off x="1193050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main square is often the best place to start a walk. It usually has open space, famous buildings and a clear view of the city’s most important landmarks.
</a:t>
            </a:r>
            <a:endParaRPr lang="en-US" sz="862" dirty="0"/>
          </a:p>
        </p:txBody>
      </p:sp>
      <p:sp>
        <p:nvSpPr>
          <p:cNvPr id="14" name="Text 3"/>
          <p:cNvSpPr txBox="1"/>
          <p:nvPr/>
        </p:nvSpPr>
        <p:spPr>
          <a:xfrm>
            <a:off x="274578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Музейный квартал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museum quarter brings together culture, history and education in one area. Students can see exhibitions, take photos outside and learn new words connected with art and city life.
</a:t>
            </a:r>
            <a:endParaRPr lang="en-US" sz="862" dirty="0"/>
          </a:p>
        </p:txBody>
      </p:sp>
      <p:sp>
        <p:nvSpPr>
          <p:cNvPr id="15" name="Text 4"/>
          <p:cNvSpPr txBox="1"/>
          <p:nvPr/>
        </p:nvSpPr>
        <p:spPr>
          <a:xfrm>
            <a:off x="4298511" y="1942037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Ратуша и улица магазинов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town hall shows the public side of the city, while a shopping street adds movement and colour. Together they create a lively centre with many useful places nearby.
</a:t>
            </a:r>
            <a:endParaRPr lang="en-US" sz="862" dirty="0"/>
          </a:p>
        </p:txBody>
      </p:sp>
      <p:sp>
        <p:nvSpPr>
          <p:cNvPr id="16" name="Text 5"/>
          <p:cNvSpPr txBox="1"/>
          <p:nvPr/>
        </p:nvSpPr>
        <p:spPr>
          <a:xfrm>
            <a:off x="5851240" y="1954500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 центром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park gives visitors a quiet break from noise and crowds. It is a good place to rest, meet friends and continue the trip without leaving the city centre.
</a:t>
            </a:r>
            <a:endParaRPr lang="en-US" sz="862" dirty="0"/>
          </a:p>
        </p:txBody>
      </p:sp>
      <p:sp>
        <p:nvSpPr>
          <p:cNvPr id="17" name="Text 6"/>
          <p:cNvSpPr txBox="1"/>
          <p:nvPr/>
        </p:nvSpPr>
        <p:spPr>
          <a:xfrm>
            <a:off x="7403978" y="1942025"/>
            <a:ext cx="1477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station helps people change transport and move quickly to another part of the city. When a station is close to other sights, the route becomes easier to plan.
</a:t>
            </a:r>
            <a:endParaRPr lang="en-US" sz="8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short trip usually needs money for movement, meals and entrance fees, so the budget should be planned in advance.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money goes on a city trip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and hotel take the largest share, while small free places can help travellers save money.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привычки — покупать билеты заранее, ходить пешком и выбирать бесплатные места — помогают заметно сократить расходы.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«Visiting big cities»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решения помогают не переплачивать в городе: планировать покупки заранее, выбирать бесплатные маршруты и сравнивать цены на транспорт и еду.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действовать в типичных городских ситуациях и оставаться в безопасности.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in the city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помогают спокойствие, внимание к окружению и знание адреса отеля. Безопасность в городе строится на простых, повторяемых действиях.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«Visiting big cities»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 do if you are lost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построены как простой и запоминаемый алгоритм для школьников: от остановки и проверки ориентира до обращения за помощью.
</a:t>
            </a:r>
            <a:endParaRPr lang="en-US" sz="8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4128" y="2879603"/>
            <a:ext cx="216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83458"/>
            <a:ext cx="274800" cy="219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41020"/>
            <a:ext cx="274800" cy="244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behaviour in public places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words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museums, shops and cafés, simple phrases matter. Say «Excuse me», «please», «thank you» and «sorry» to show respect and make communication easier.
</a:t>
            </a:r>
            <a:endParaRPr lang="en-US" sz="90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Quiet voice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in public places usually speak quietly, especially on transport and in galleries. A calm voice helps everyone feel comfortable and keeps the atmosphere pleasant.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 personal space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queues and crowded places, keep a small distance and do not push forward. Waiting patiently shows good manners and helps the group move smoothly.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Follow local rules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countries may have different rules for photos, tickets and tips. Before entering a place, check the signs and follow the instructions carefully.
</a:t>
            </a:r>
            <a:endParaRPr lang="en-US" sz="9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atmosphere and architecture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streets near modern towers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narrow street with old houses can stand next to glass skyscrapers. This contrast makes the city feel alive, because history and modern life are visible in one view.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Bridges over busy water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large cities are built around rivers, so bridges become important parts of the landscape. They connect districts and also create strong visual lines for photos and city panoramas.
</a:t>
            </a:r>
            <a:endParaRPr lang="en-US" sz="1105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Squares that tell a story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city square often brings together a church, a government building and cafés. It shows how people use public space, and it gives the city a clear and memorable centre.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использует условную шкалу от 1 до 5 и помогает сравнить сезонные условия для школьной поездки.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is the best time to visit a city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осень выглядят самыми удобными для прогулок, а лето привлекает событиями, но обычно связано с большим числом туристов и более высокими ценами.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 учебной иллюстрации, 2026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one-day city plan for a school trip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in the city centre and visit the main square. It is a good way to see the most important buildings and understand the layout of the city.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Midday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a museum or an exhibition. This part of the day gives the group a calm break and adds a cultural activity to the route.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Afternoon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lunch and walk in a park. Nearby places save time, and students can rest before the evening part of the programme.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Evening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Finish with a walk near the river or along a famous street. This is the best time for photos and for a final impression of the city.
</a:t>
            </a:r>
            <a:endParaRPr lang="en-US" sz="9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сильные и слабые стороны городской поездки и увидеть, почему планирование особенно важно.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difficulties of big cities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даёт много интересных возможностей, но требует внимания к маршруту, бюджету и времени. Плюсы и минусы нужно учитывать вместе.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«Visiting big cities»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learn from visiting big cities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Independence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city trip teaches students to follow a plan, keep their things ready and make simple decisions on time. These habits help them feel more confident and responsible.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 reading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Children practise reading signs, street names and station names. They learn how to use a map and connect words with real places around them.
</a:t>
            </a:r>
            <a:endParaRPr lang="en-US" sz="1262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communication
</a:t>
            </a:r>
            <a:pPr algn="l" indent="0" marL="0">
              <a:lnSpc>
                <a:spcPct val="115000"/>
              </a:lnSpc>
              <a:buNone/>
            </a:pPr>
            <a:r>
              <a:rPr lang="en-US" sz="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museums, cafés and on transport, students use polite phrases and speak carefully. This helps them interact respectfully with adults, staff and other visitors.
</a:t>
            </a:r>
            <a:endParaRPr lang="en-US" sz="1197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language and culture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big city gives many examples of English words, transport phrases and place names. It also shows different lifestyles, buildings and traditions in one trip.
</a:t>
            </a:r>
            <a:endParaRPr lang="en-US" sz="12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интересны, если заранее выбрать маршрут, рассчитать бюджет и помнить о безопасности. English words for places, transport and polite phrases make the trip easier and more useful.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ideas about visiting big cities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2026-05-30T18:23:32Z</dcterms:created>
  <dcterms:modified xsi:type="dcterms:W3CDTF">2026-05-30T18:23:32Z</dcterms:modified>
</cp:coreProperties>
</file>