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Новости в современном обществе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влияют на общественное мнение и раскрывают важные события.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новостных медиа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появлением печатных газет, радио, телевидения и интернета новости стали доступны в реальном времени. Сегодня подростки активнее всего используют мобильные приложения и социальные сети для получения информации.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новостных форматов и аудиторий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новости: аналитика и факты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Экспертные статьи и официальные заявления предоставляют информацию для граждан, интересующихся государственным управлением и международной политикой.
</a:t>
            </a:r>
            <a:endParaRPr lang="en-US" sz="93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развлекательные новости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с видео и яркими иллюстрациями привлекают молодежь, рассказывая о событиях в музыке, кино и шоу-бизнесе.
</a:t>
            </a:r>
            <a:endParaRPr lang="en-US" sz="105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 технологические открытия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 достижениях в науке и технологиях помогают подросткам ориентироваться в современном мире и формируют интерес к инновациям.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435" y="1935525"/>
            <a:ext cx="234675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1722" y="1935525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897" y="3462973"/>
            <a:ext cx="273600" cy="218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7189" y="3438313"/>
            <a:ext cx="268200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новостей для современной молодежи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Онлайн-издания и новостные порталы обеспечивают оперативный и разнообразный доступ к информации.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Традиционный источник с широким охватом, особенно в вечернее время.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Аудиоресурсы удобны для получения новостей в пути и во время занятий.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ВКонтакте, Instagram и TikTok позволяют подросткам мгновенно обмениваться новостями и участвовать в обсуждениях.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Блоги и Telegram-каналы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 благодаря быстрому распространению и возможности выразить индивидуальное мнение.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школьников используют мобильные устройства для доступа к новостям и предпочитают интерактивные платформы.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потребления новостей среди подростков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смещение внимания подростков в сторону цифровых и социальных медиа как основных каналов новостей.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новостей на общественное мнение молодежи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формируют взгляд подростков на социальные и политические вопросы, формируя гражданскую позицию.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стимулирует вовлеченность и участие в общественных дискуссиях и социальных инициативах.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глобальных проблем через новости способствует формированию ответственности и осознанности.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чтение новостей способствует развитию критического мышления и информационной грамотности.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медиа отличаются по скорости, достоверности и доступности информации. Выбор зависит от предпочтений и задач.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 новостей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Онлайн-СМИ лидируют по оперативности, однако традиционные медиа сохраняют высокое доверие за счёт проверки информации.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Медиаресурсы России,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Журналистика: этические стандарты и ответственность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 журналистики включают объективность, точность и проверку фактов, что обеспечивает доверие аудитории.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Редакционные процессы строго контролируют качество материалов, допускают юридическую ответственность за нарушения и поддерживают репутацию СМИ.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большая доля фейков создает вызовы для общества, требуя повышения медийной грамотности и контроля информации.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2023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онлайн-новостей могут содержать недостоверные или искажённые сведения, что подрывает доверие к СМИ.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подготовки новостной статьи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создания и публикации материала в редакции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социальных сетей в распространении новостей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Мгновенное распространение информации через ВКонтакте и Telegram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позволяют школьникам делиться новостями в режиме реального времени, создавая цепочку мгновенных репостов и обсуждений. Благодаря функциям платформ, таких как сторис и каналы, информация быстро распространяется и становится доступной широкой аудитории.
</a:t>
            </a:r>
            <a:endParaRPr lang="en-US" sz="884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подачи новостей в TikTok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активно воспринимает новости через короткие видео и мемы в TikTok, что делает информацию более живой и увлекательной. Такой формат способствует вовлечению подростков в актуальные темы и стимулирует их активное участие в общественных дискуссиях.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медиа: этапы развития и влияние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возникновение международных агентств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таких агентств, как Reuters и AP, заложило основу для глобального обмена новостями между странами.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— появление спутникового телевидения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вещание сделало возможным трансляцию мировых событий в реальном времени по всему миру.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— массовое распространение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стал основным каналом получения новостей, стирая географические барьеры между аудиториями.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влияние BBC, CNN и международных платформ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новостные агентства формируют глобальные повестки, влияя на мировоззрение молодежи в разных странах.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доверия к блогерам объясняется недостаточной прозрачностью и персональной заинтересованностью. Социальные сети вызывают смешанные чувства из-за риска фейков.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молодежи к различным новостным источникам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доверия к профессиональным СМИ подчеркивает важность надежных и проверенных источников для молодежной аудитории.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 Общественное Мнение, 2023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при потреблении новостей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Анализируйте источники информации и проверяйте их надежность, чтобы сформировать объективное мнение и отбросить недостоверные данные.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различные сообщения на одну и ту же тему, выявляя противоречия и дополнительные детали для полной картины.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Учитесь распознавать манипуляции и отделять факты от субъективных оценок, сохраняя критическую и непредвзятую позицию.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8475" y="1846057"/>
            <a:ext cx="4541450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Данная таблица помогает быстро определять потенциально недостоверные материалы и снижать риск распространения лживой информации.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фейковых новостей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признаков фейков позволяет быстрее выявлять недостоверные новости и снижать их влияние на общественное мнение.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Роскомнадзор, 2023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журналистской этики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Журналисты обязаны соблюдать объективность, проверку фактов и уважение к личности, предотвращая распространение вредных материалов. Этические стандарты помогают поддерживать доверие общества.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Этичность и ответственность в новостях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читателей и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Читатели также несут ответственность за критический подход к информации, отказ от распространения непроверенных данных и поддержку честных новостных практик для сохранения общественного доверия.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будущее новостей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помогает быстрее обрабатывать большие объемы данных и создавать персонализированный новостной контент, улучшая пользовательский опыт.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Рекомендательные алгоритмы на платформах подбирают новости с учётом предпочтений, но требуют развития навыков критического восприятия для предотвращения информационных пузырей.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мультимедийные форматы—видео, подкасты, инфографика—делают новости более доступными и привлекательными для молодежи, стимулируя активное потребление.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случаи влияния новостей на общество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Кампании помощи пострадавшим от стихийных бедствий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медиа активно содействуют сбору средств во время природных катастроф, объединяя людей и стимулируя благотворительные инициативы на национальном и международном уровнях.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«Арабская весна» — революция через СМИ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новостей и видеосвидетельств митингов в социальных сетях способствовало масштабным изменениям во многих странах Ближнего Востока в 2010-х годах.
</a:t>
            </a:r>
            <a:endParaRPr lang="en-US" sz="892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Интернет-флешмобы и вызовы как социальные явления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распространение челленджей в соцсетях и новостях объединяет молодежь в интерактивных акциях, влияя на культурные тренды и гражданскую активность.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Советы по безопасному потреблению новостей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источники информации, отдавая предпочтение официальным и проверенным новостным платформам с хорошей репутацией.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переходите по подозрительным ссылкам и не скачивайте неизвестные файлы, чтобы избежать заражения вредоносным ПО.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Воздерживайтесь от распространения непроверенных сообщений, чтобы не способствовать распространению фейков и паники.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Сообщайте о ложной информации администраторам платформ и соблюдайте правила цифровой гигиены для защиты личных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Новостное пространство: ответственность и перспективы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сохраняют ключевую роль в формировании мировоззрения молодежи. Их грамотное восприятие требует критического мышления, технологической осведомленности и этической ответственности каждого пользователя.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2026-05-07T07:08:39Z</dcterms:created>
  <dcterms:modified xsi:type="dcterms:W3CDTF">2026-05-07T07:08:39Z</dcterms:modified>
</cp:coreProperties>
</file>