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писатель раскрывает героя через детали внешности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автору портрет героя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 помогает сразу увидеть персонажа, отличить его от других и заметить важные черты характера. Этот приём широко используется в русской литературе, от Пушкина до Чехова.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часто начинается с самых заметных признаков: возраста, роста, лица, глаз, волос и одежды. Эти детали сразу создают первое впечатление о персонаже и помогают представить его внешность.
</a:t>
            </a:r>
            <a:endParaRPr lang="en-US" sz="1295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мимика, жесты, походка, голос и осанка. Именно они показывают, как герой движется, говорит и держится, а значит, добавляют образу живости и точности.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деталей складывается портрет героя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одной детали — улыбки, взгляда или любимой вещи. Такая маленькая подробность может запомниться сильнее длинного описания и сделать героя особенно выразительным.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литературного портрета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автор может раскрывать внешность героя и какую роль это играет в тексте.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бывает кратким или подробным, но всегда помогает понять героя. Автор может описывать внешность прямо или раскрывать её через действия, речь и поведение.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литературного портрета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как подсказка к характеру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одежда, сжатые губы и резкий взгляд нередко создают ощущение замкнутости, тревоги или строгости. Так внешняя деталь становится намёком на внутреннее состояние героя.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тона, открытая поза и мягкая улыбка обычно вызывают доверие и спокойствие. В литературе такая деталь редко бывает случайной: она помогает понять персонажа глубже.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портрета встречаются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лицо особенно важны, потому что через них легче передать эмоции героя.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портрете чаще всего выделяются детали, связанные с эмоциями и движением. Они помогают быстро создать яркий и запоминающийся образ.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литературного портрета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характер героя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одежда, ровная речь и точные движения создают впечатление собранного и уверенного человека. Такие детали сразу подсказывают, как герой относится к себе и к окружающим.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связывает то, как герой выглядит, с тем, как он действует и разговаривает. Благодаря этому образ становится цельным, а его поступки — более понятными читателю.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Небрежный вид, резкие жесты и сбивчивая речь могут говорить о растерянности, грубости или внутреннем напряжении. Внешность в таком случае помогает увидеть скрытый конфликт персонажа.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детали к пониманию героя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того, как литературный портрет раскрывает образ персонажа в тексте.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портрет показывает эпоху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одежде героя читатель может догадаться, к какому времени относится действие. Сюртук, шляпа и строгие сапоги сразу напоминают о старинной городской жизни и помогают представить эпоху без отдельного объяснения автора.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Сюртук и шляпа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трость, перчатки или дорожный чемодан дополняют образ героя и подсказывают его привычки. Через такие вещи писатель показывает не только эпоху, но и повседневную среду, в которой живёт персонаж.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платье, аккуратная причёска и скромные украшения тоже многое рассказывают о времени и положении человека. Такие детали создают ощущение исторической достоверности и делают сцену более наглядной и живой.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Платье и причёска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литературный портрет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выразительная деталь может изменить отношение к герою ещё до знакомства с его поступками.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 направляет первое впечатление читателя. Одни детали усиливают напряжение, другие делают героя ближе и понятнее.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литературного портрета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Н. В. Гоголя портрет нередко нарочито яркий: необычная внешность, комические черты и точные детали сразу выделяют героя и создают запоминающийся образ.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И. С. Тургенева описание обычно сдержанное и тонкое: внешность героя передаёт его настроение, внутреннюю жизнь и особенности характера без лишней подробности.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у русских писателей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А. П. Чехова одна меткая деталь может сказать о персонаже очень много: по ней читатель угадывает состояние героя, его привычки и скрытые чувства.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Л. Н. Толстого портрет чаще подробный и живой: писатель показывает лицо, жесты, взгляд и манеру держаться, чтобы образ казался особенно правдоподобным.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портретов у разных авторов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 по-разному писатели используют портретную деталь и что именно она раскрывает в герое.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своя манера, но портрет всегда помогает понять героя глубже и увидеть авторское отношение к нему.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литературного портрета в русской классике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речь героя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так же важна, как его внешность: по словам, интонации и длине фраз можно понять возраст, образование, уверенность и даже настроение персонажа.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говорит резко, много повторяется или использует просторечные выражения, читатель лучше чувствует его характер. Спокойная, точная речь, наоборот, создаёт образ собранного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всего запоминается в портрете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выразительными становятся детали, которые сразу оживляют образ и позволяют представить героя как реального человека.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обычно оказываются глаза и жесты: именно они быстрее всего передают эмоции и внутреннее состояние.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деталей художественного портрета в литературе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настроение сцены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эпизода портрет может быть нейтральным: читатель только знакомится с героем и замечает его внешние черты без яркой оценки.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описание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усталое лицо, опущенные плечи или быстрые жесты, и настроение сцены становится тревожнее, грустнее или напряжённее.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состояния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эпизоде тот же герой показан иначе: приподнятая голова, уверенный взгляд и лёгкий шаг создают ощущение энергии, силы и надежды.
</a:t>
            </a:r>
            <a:endParaRPr lang="en-US" sz="1033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акцент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литературный портрет
</a:t>
            </a:r>
            <a:endParaRPr lang="en-US" sz="278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показывает, как внешние детали связаны с характером героя и смыслом эпизода.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как часть образа героя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 нельзя рассматривать отдельно от поступков, мыслей и слов героя: вместе они создают цельный образ, который становится понятным читателю в разных эпизодах.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внешняя деталь может намекать сразу на несколько качеств, а реакции других персонажей и авторская оценка помогают точнее увидеть место героя в произведении.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помогает вызвать портрет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действует на читателя ещё до поступков героя: несколько точных штрихов задают тон всему восприятию персонажа.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деталь не просто описывает героя, а направляет эмоции читателя и помогает сразу понять отношение к нему.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литературного портрета в художественном тексте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литературный портрет важен в школьном анализе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помогает быстрее определить характер героя: по внешним деталям видно, каким автор хочет показать персонажа, и какие черты считает главными.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замечать такие детали, чтение становится внимательнее, а пересказ и сочинение — точнее, убедительнее и выразительнее.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портрету можно заметить авторскую позицию: писатель может любоваться героем, иронизировать над ним или, наоборот, подчёркивать его тревогу.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подсказывает тему и настроение эпизода, потому что одежда, жесты и выражение лица часто связаны с событием и общей атмосферой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 соединяет внешность, речь, жесты и настроение героя. Он помогает раскрыть характер, понять время и место действия и почувствовать авторское отношение к персонажу.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портрет: главное в одном образе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2026-05-18T19:09:03Z</dcterms:created>
  <dcterms:modified xsi:type="dcterms:W3CDTF">2026-05-18T19:09:03Z</dcterms:modified>
</cp:coreProperties>
</file>