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Арктика: мир на границе льда и моря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мир, где ледяная тишина скрывает жизнь и перемены.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северный пояс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Арктика — это северные острова, архипелаги и моря, где ледяные просторы соседствуют с тундрой, птицами и морскими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островная Арктика
</a:t>
            </a:r>
            <a:endParaRPr lang="en-US" sz="2112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архипелаги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Арктика России охватывает крупные арктические острова и архипелаги: Новую Землю, Землю Франца-Иосифа и Северную Землю. Это не материк, а отдельные участки суши среди морей.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к ним относятся Новосибирские острова и остров Врангеля. Все эти территории объединяет близость к морю, холодный климат и короткое лето.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суша почти всегда связана с океаном: берегами, льдом, туманами и припайными зонами. Поэтому жизнь людей и животных зависит не только от земли, но и от морской обстановки.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островная Арктика выглядит разрозненной, но именно такие острова и архипелаги формируют северную границу России в Ледовитом океане.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северных архипелагов Арктики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холод, ветер и лёд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архипелагов лето очень короткое, поэтому тёплый период не успевает надолго изменить условия.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холод держится устойчиво, а летом температура остаётся около нуля. Такой режим делает Арктику особенно зависимой от морского льда.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особенности высоких широт Арктики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темнота по сезонам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в Арктике меняется очень резко: чем севернее, тем заметнее полярные явления.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возможна полярная ночь, а летом — почти непрерывный свет. Это влияет на сон, поведение животных и привычный ритм жизни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Сезонность: быстрые перемены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и на краткое время появляются влажная почва, ручьи и первые ростки. Это самый заметный старт сезона для тундры и прибрежных участков.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света много, а растительность быстро использует тепло и влагу. За несколько недель появляются мхи, травы и кормовая база для животных.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температура падает почти сразу, и природа быстро теряет накопленную за сезон энергию. Животные готовятся к холоду, а птицы покидают гнездовые места.
</a:t>
            </a:r>
            <a:endParaRPr lang="en-US" sz="1102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моря покрываются льдом, а снег и ветер формируют новый рельеф. Именно в это время особенно заметно, насколько Арктика меняется от сезона к сезону.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основа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 арктическом море выстраивается от подлёдных водорослей к крупным хищникам.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Тюлень и льды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Льдина как 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отдыхают на льдинах, потому что там безопаснее, чем на открытой воде. Лёд помогает им экономить силы и быстро возвращаться к кормёжке.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в начале лета на льду рождаются детёныши. Снежные участки и ледовые поля дают им защиту в самый уязвимый период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линьки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линьки тюленям тоже нужен стабильный лёд. Он позволяет спокойно находиться на поверхности и не тратить лишнюю энергию в холодной воде.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от потепления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лёд образуется позже или тает раньше, животным приходится искать новые места отдыха и корма. Это повышает риск и делает популяции уязвимее.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базары на скалах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скалы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базары возникают там, где скалы защищают кладки от наземных хищников. Здесь птицы собираются очень плотно и выводят птенцов в короткий тёплый сезон.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птицы селятся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Кайры, чайки и тупики выбирают места рядом с водой, где проще добывать рыбу. Такое соседство делает колонии особенно шумными и многолюдными.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сезон успешен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кормовой базы больше всего: в море много рыбы и планктона. Поэтому именно в этот период родители успевают вырастить потомство.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колонии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ледовая обстановка и запасы рыбы меняются, колонии могут смещаться или сокращаться. Для арктических птиц важны и море, и безопасные скальные берега.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Морж, рыба и шельф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Мелководья и лёд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держатся в районах шельфа, где мелко и богато пищей. Здесь удобнее отдыхать на льдинах и берегах, а затем возвращаться к кормёжке на дне.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со дна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 моржа — донные моллюски. Он добывает их на морском дне, поэтому особенно зависит от состояния прибрежных акваторий и донных сообществ.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связывает планктон с более крупными животными. Её поедают птицы, тюлени и другие морские жители, а для людей она остаётся важным ресурсом.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меняются лёд, течения или состояние дна, перестраивается вся система. В Арктике даже небольшие изменения быстро отражаются на моржах и рыболовных маршрутах.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на островах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каменистых участках островов растут мхи и лишайники, которые выдерживают холод, ветер и бедные почвы. Они первыми покрывают голую землю и удерживают влагу после таяния снега.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травы и карликовые кустарнички успевают пройти весь цикл за очень короткое лето. Их рост начинается быстро, пока есть свет, влага и свободные участки без снега.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скромной, но именно она поддерживает жизнь многих насекомых, птиц и мелких животных. Даже небольшой растительный покров важен для питания, укрытия и сохранения почвы.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Севера и природа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 за природой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северных общинах всегда зависела от моря, льда и погоды. Люди учились замечать перемены заранее, чтобы безопасно выходить в путь, ставить ловушки и планировать сезонные работы.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Традиционные занятия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охота требовали точного знания маршрутов животных, состояния льда и ветров. Такие навыки не записывали в учебниках, а передавали детям через совместную работу и рассказы старших.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Приспособление к 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жильё и способы передвижения были приспособлены к холоду и сырости. Эти решения помогали сохранять тепло, экономить силы и использовать местные материалы с большой пользой.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Знания поколений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хранила сведения о безопасных местах, изменениях погоды и поведении животных. Благодаря этому опыт северных народов оставался живым и помогал выживать в суровом климате.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работа в поселениях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Компактная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на островах и побережье обычно невелики: жильё, складские помещения и техника размещаются компактно. Это помогает экономить место, тепло и ресурсы в суровых условиях.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Доставка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продуктов, топлива и строительных материалов зависит от сезона и погоды. Поэтому запасы планируют заранее, а перебои в снабжении могут сразу повлиять на повседневную жизнь.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Вахтовый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важную роль играет вахтовая работа: специалисты приезжают на определённый срок и затем возвращаются домой. Такой режим облегчает жизнь там, где сложно жить постоянно.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Нужная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поселения нуждаются в школах, связи и медицинской помощи. Чем надёжнее инфраструктура, тем безопаснее жизнь людей и устойчивее работа всех северных служб.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наблюдает Арктику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под наблюдением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метеостанциях измеряют ветер, температуру, влажность и высоту снежного покрова. Эти данные показывают, как меняется погода и насколько быстро наступают сезонные перемены.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базы помогают изучать лёд, море и береговую зону. Учёные фиксируют толщину льда, трещины, дрейф и другие признаки, важные для понимания состояния Арктики.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дают широкий обзор территории и помогают увидеть ледовую обстановку там, где трудно работать на месте. Снимки позволяют сравнивать большие районы и замечать изменения быстрее.
</a:t>
            </a:r>
            <a:endParaRPr lang="en-US" sz="1351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 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животными дополняют картину: маршруты, места отдыха и сезонные скопления многое говорят о состоянии среды. Так наука связывает природу, климат и поведение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арктические данные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на месте до прогноза для экспедиций и судоходства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 и логистика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Короткий путь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морские пути сокращают расстояние между портами и помогают быстрее доставлять грузы в северные районы. Это особенно важно там, где наземные дороги отсутствуют или работают не круглый год.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Снабжение посёлков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посёлков море часто остаётся самым удобным способом подвоза топлива, еды и оборудования. Без таких рейсов повседневная жизнь на севере становится значительно сложнее.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Сложные 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 Арктике требует точных прогнозов: лёд, туман и шторм могут изменить маршрут за короткое время. Ошибка здесь опасна и для людей, и для техники.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Точная подготовка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капитаны и экспедиции внимательно следят за картами льдов, погодой и радиосвязью. Чем лучше информация, тем безопаснее путь и тем надёжнее доставка.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101451"/>
            <a:ext cx="4646100" cy="1113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хозяйственная деятельность в Арктике может приносить пользу, но одновременно требует строгого контроля. Главный вопрос — как снизить вред природе.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островной Арктики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риски хозяйственной деятельности
</a:t>
            </a:r>
            <a:endParaRPr lang="en-US" sz="2455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связана с ресурсами и работой, а риски — с загрязнением и нарушением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Арктике нужны строгие правила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топливо должны храниться так, чтобы не попасть в море и на лёд. В Арктике любая утечка быстро распространяется и долго остаётся заметной.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рядом с 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от техники и судов может мешать птицам и морским животным. Поэтому работу планируют осторожно, особенно рядом с колониями, лежбищами и местами миграций.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важных участков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гнездования и отдыха охраняют от лишнего беспокойства, строительства и движения транспорта. Это помогает сохранить целые участки, где животные выводят потомство и находят пищу.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наблюдения позволяют заметить изменения раньше, чем возникнет серьёзный ущерб. Чем быстрее замечена проблема, тем легче защитить ледовые и береговые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 наблюдение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сохраняют редкие для Арктики места: лежбища моржей, птичьи колонии и тундровые участки. Такие территории помогают животным спокойно отдыхать, кормиться и размножаться.
</a:t>
            </a:r>
            <a:endParaRPr lang="en-US" sz="1297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регулярно считают животных и отмечают, где они появляются в разные сезоны. Эти данные помогают понять, как меняется численность и какие виды особенно уязвимы.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льдом и загрязнениями показывают, как человек и климат влияют на природу. Если сезон льда сокращается, меняются и места, где животным удобно жить.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важна не только для науки, но и для будущего северных территорий. Чем точнее защита, тем больше шансов сохранить природные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важно запомнить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Арктика — это хрупкий мир, где лед, море, животные и люди тесно связаны. Наука помогает понимать перемены, а бережное поведение и правила сохраняют этот северный край.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2026-07-26T21:44:28Z</dcterms:created>
  <dcterms:modified xsi:type="dcterms:W3CDTF">2026-07-26T21:44:28Z</dcterms:modified>
</cp:coreProperties>
</file>