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8120" y="1426100"/>
            <a:ext cx="8055761" cy="785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Значение, строение и рефлекторная деятельность нервной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нервная система управляет организмом и обеспечивает его ответы?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4881" y="2233450"/>
            <a:ext cx="8045362" cy="803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принимает сигналы от органов чувств, обрабатывает их и быстро передаёт команды мышцам и внутренним органам. Благодаря этому человек чувствует, двигается, думает, запоминает и реагирует на изменения среды.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 — главный центр управления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995" y="2948164"/>
            <a:ext cx="835200" cy="742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10962" y="2985284"/>
            <a:ext cx="835200" cy="66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9046" y="6638231"/>
            <a:ext cx="505125" cy="80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74992" y="6638231"/>
            <a:ext cx="707175" cy="80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нервной системы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улавливает раздражения из внешней и внутренней среды через рецепторы, превращает их в импульсы и помогает организму распознавать свет, звук, прикосновение, температуру и боль.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Восприятие сигналов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Полученные сигналы проходят по нервным путям к центрам мозга и спинного мозга, где информация сравнивается, уточняется и используется для выбора нужного ответа организма.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Проведение и анализ
</a:t>
            </a:r>
            <a:endParaRPr lang="en-US" sz="3200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координирует движения, работу дыхания, сердца, пищеварения, сна и бодрствования, чтобы органы действовали согласованно и без лишних задержек.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действиями
</a:t>
            </a:r>
            <a:endParaRPr lang="en-US" sz="3200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меняются освещение, температура или звук, нервная регуляция помогает быстро перестроить работу органов и сохранить устойчивость организма в новых условиях.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адаптация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439" y="2336425"/>
            <a:ext cx="6831322" cy="664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1359450" y="707575"/>
            <a:ext cx="16245600" cy="13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Отделы нервной системы человека
</a:t>
            </a:r>
            <a:endParaRPr lang="en-US" sz="4500" dirty="0"/>
          </a:p>
        </p:txBody>
      </p:sp>
      <p:sp>
        <p:nvSpPr>
          <p:cNvPr id="9" name="Text 2"/>
          <p:cNvSpPr txBox="1"/>
          <p:nvPr/>
        </p:nvSpPr>
        <p:spPr>
          <a:xfrm>
            <a:off x="8410673" y="2336425"/>
            <a:ext cx="91944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отдел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нему относятся головной и спинной мозг. Именно здесь обрабатывается поступающая информация, принимаются решения и координируются многие реакции организма.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8410673" y="4823450"/>
            <a:ext cx="91944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Периферический отдел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образован нервами и нервными узлами, которые проходят по всему телу. Эти структуры соединяют органы с центрами нервной системы и обеспечивают передачу сигналов.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8410673" y="7310475"/>
            <a:ext cx="91944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изучении тела человека удобно выделять головной мозг, спинной мозг и крупные нервы рук и ног. Такая схема помогает понять, как все части связаны между собой.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428471"/>
            <a:ext cx="9042900" cy="363045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отделов и частей нервной системы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какую роль выполняет каждая часть нервной системы и как они дополняют друг друга.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отдел обрабатывает информацию, периферический обеспечивает связь, а вегетативная система регулирует внутренние процессы.
</a:t>
            </a:r>
            <a:endParaRPr lang="en-US" sz="4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321" y="2805275"/>
            <a:ext cx="6833559" cy="632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497200" y="852250"/>
            <a:ext cx="6835800" cy="16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 — основная клетка нервной системы
</a:t>
            </a:r>
            <a:endParaRPr lang="en-US" sz="4355" dirty="0"/>
          </a:p>
        </p:txBody>
      </p:sp>
      <p:sp>
        <p:nvSpPr>
          <p:cNvPr id="13" name="Text 2"/>
          <p:cNvSpPr txBox="1"/>
          <p:nvPr/>
        </p:nvSpPr>
        <p:spPr>
          <a:xfrm>
            <a:off x="9404100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теле нейрона находятся ядро и основные жизненные структуры. Здесь происходит обмен веществ и поддерживается работа клетки, необходимая для передачи информации.
</a:t>
            </a:r>
            <a:endParaRPr lang="en-US" sz="2988" dirty="0"/>
          </a:p>
        </p:txBody>
      </p:sp>
      <p:sp>
        <p:nvSpPr>
          <p:cNvPr id="14" name="Text 3"/>
          <p:cNvSpPr txBox="1"/>
          <p:nvPr/>
        </p:nvSpPr>
        <p:spPr>
          <a:xfrm>
            <a:off x="9404100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Дендриты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ветвящиеся отростки принимают сигналы от других клеток и направляют их к телу нейрона. Благодаря этому информация быстро поступает к месту обработки.
</a:t>
            </a:r>
            <a:endParaRPr lang="en-US" sz="3000" dirty="0"/>
          </a:p>
        </p:txBody>
      </p:sp>
      <p:sp>
        <p:nvSpPr>
          <p:cNvPr id="15" name="Text 4"/>
          <p:cNvSpPr txBox="1"/>
          <p:nvPr/>
        </p:nvSpPr>
        <p:spPr>
          <a:xfrm>
            <a:off x="14115125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сети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аксона образуют контакты с другими клетками, а нейроны соединяются в цепи и сети. Это делает передачу сигналов точной, быстрой и согласованной.
</a:t>
            </a:r>
            <a:endParaRPr lang="en-US" sz="3000" dirty="0"/>
          </a:p>
        </p:txBody>
      </p:sp>
      <p:sp>
        <p:nvSpPr>
          <p:cNvPr id="16" name="Text 5"/>
          <p:cNvSpPr txBox="1"/>
          <p:nvPr/>
        </p:nvSpPr>
        <p:spPr>
          <a:xfrm>
            <a:off x="14115125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Аксон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Длинный отросток проводит нервный импульс от тела клетки к другим нейронам, мышцам или железам. По нему сигнал передаётся дальше по цепи.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схема рефлекторного пути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нервного импульса от раздражителя к ответу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выполняет свою задачу: приём, передача, обработка и выполнение команды. Так организм реагирует на изменения без лишней задержки.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последовательность этапов обеспечивает быстрый и направленный ответ организма на раздражение.
</a:t>
            </a:r>
            <a:endParaRPr lang="en-US" sz="4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 м/с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может достигать скорость проведения возбуждения по нервным волокнам у человека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справочные данные по физиологии человека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высокая скорость помогает организму почти мгновенно реагировать на опасность, выполнять движения и согласовывать работу органов.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Рефлекторная дуга — путь ответной реакции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раздражение превращается в рефлекс через последовательную работу нервных звеньев.
</a:t>
            </a:r>
            <a:endParaRPr lang="en-US" sz="2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6650" y="6052027"/>
            <a:ext cx="16444800" cy="31636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Рефлекс и его виды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561698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рефлекс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Рефлекс — это быстрый ответ организма на раздражение, который происходит с участием нервной системы и помогает человеку действовать без долгого обдумывания.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5640679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Врождённые рефлексы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есть с рождения и защищают организм. К ним относятся моргание, кашель, чихание, глотание и отдёргивание руки от горячего или острого предмета.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730094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Приобретённые рефлексы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реакции формируются в течение жизни благодаря опыту и тренировке. Примеры — реакция на школьный звонок, езда на велосипеде, письмо и набор текста.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13819521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рефлексов
</a:t>
            </a:r>
            <a:pPr algn="l" indent="0" marL="0">
              <a:lnSpc>
                <a:spcPct val="100000"/>
              </a:lnSpc>
              <a:buNone/>
            </a:pPr>
            <a:r>
              <a:rPr lang="en-US" sz="10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Рефлексы помогают выживать, учиться и быстро приспосабливаться к привычным ситуациям. Без них многие действия были бы медленнее и менее точными.
</a:t>
            </a:r>
            <a:endParaRPr lang="en-US" sz="278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541"/>
            <a:ext cx="6981000" cy="39881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92500" y="2025541"/>
            <a:ext cx="6981000" cy="39881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089275" y="7326432"/>
            <a:ext cx="69810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яркой вспышки или резкого движения человек часто моргает, даже не успев подумать. Это врождённая защитная реакция, которая помогает уберечь глаза от света, пыли и случайного повреждения.
</a:t>
            </a:r>
            <a:endParaRPr lang="en-US" sz="2322" dirty="0"/>
          </a:p>
        </p:txBody>
      </p:sp>
      <p:sp>
        <p:nvSpPr>
          <p:cNvPr id="10" name="Text 2"/>
          <p:cNvSpPr txBox="1"/>
          <p:nvPr/>
        </p:nvSpPr>
        <p:spPr>
          <a:xfrm>
            <a:off x="1089278" y="6289736"/>
            <a:ext cx="69810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закрываются сами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9592500" y="7326432"/>
            <a:ext cx="69810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школьного звонка ученик автоматически готовит тетради, встаёт из-за парты или собирает вещи. Такая реакция уже связана с опытом: сигнал стал привычным и вызывает выученное действие без долгих размышлений.
</a:t>
            </a:r>
            <a:endParaRPr lang="en-US" sz="2322" dirty="0"/>
          </a:p>
        </p:txBody>
      </p:sp>
      <p:sp>
        <p:nvSpPr>
          <p:cNvPr id="12" name="Text 4"/>
          <p:cNvSpPr txBox="1"/>
          <p:nvPr/>
        </p:nvSpPr>
        <p:spPr>
          <a:xfrm>
            <a:off x="9592503" y="6289736"/>
            <a:ext cx="69810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Звонок и привычное действие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рефлексов в повседневной жизни
</a:t>
            </a:r>
            <a:endParaRPr lang="en-US" sz="4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175" y="5795005"/>
            <a:ext cx="17258400" cy="34044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524725" y="1189600"/>
            <a:ext cx="172398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мозг — центр управления организмом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1495200" y="2890275"/>
            <a:ext cx="31386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сигналов
</a:t>
            </a:r>
            <a:pPr algn="l" indent="0" marL="0">
              <a:lnSpc>
                <a:spcPct val="100000"/>
              </a:lnSpc>
              <a:buNone/>
            </a:pPr>
            <a:r>
              <a:rPr lang="en-US" sz="8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мозг принимает информацию от органов чувств, сравнивает её и выбирает ответ. Благодаря этому человек понимает, что видит, слышит, чувствует и какие действия нужно выполнить дальше.
</a:t>
            </a:r>
            <a:endParaRPr lang="en-US" sz="2414" dirty="0"/>
          </a:p>
        </p:txBody>
      </p:sp>
      <p:sp>
        <p:nvSpPr>
          <p:cNvPr id="11" name="Text 3"/>
          <p:cNvSpPr txBox="1"/>
          <p:nvPr/>
        </p:nvSpPr>
        <p:spPr>
          <a:xfrm>
            <a:off x="5897300" y="2890275"/>
            <a:ext cx="31386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полушария
</a:t>
            </a:r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полушария связаны с сознательными движениями, речью, мышлением и памятью. Именно они помогают решать задачи, запоминать правила и управлять сложными действиями в учёбе и повседневной жизни.
</a:t>
            </a:r>
            <a:endParaRPr lang="en-US" sz="2206" dirty="0"/>
          </a:p>
        </p:txBody>
      </p:sp>
      <p:sp>
        <p:nvSpPr>
          <p:cNvPr id="12" name="Text 4"/>
          <p:cNvSpPr txBox="1"/>
          <p:nvPr/>
        </p:nvSpPr>
        <p:spPr>
          <a:xfrm>
            <a:off x="10299400" y="2890275"/>
            <a:ext cx="31386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Мозжечок
</a:t>
            </a:r>
            <a:pPr algn="l" indent="0" marL="0">
              <a:lnSpc>
                <a:spcPct val="100000"/>
              </a:lnSpc>
              <a:buNone/>
            </a:pPr>
            <a:r>
              <a:rPr lang="en-US" sz="8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Мозжечок отвечает за равновесие, точность и согласованность движений. Он помогает идти по лестнице, писать аккуратно и сохранять устойчивость во время бега, прыжков и других активных действий.
</a:t>
            </a:r>
            <a:endParaRPr lang="en-US" sz="2414" dirty="0"/>
          </a:p>
        </p:txBody>
      </p:sp>
      <p:sp>
        <p:nvSpPr>
          <p:cNvPr id="13" name="Text 5"/>
          <p:cNvSpPr txBox="1"/>
          <p:nvPr/>
        </p:nvSpPr>
        <p:spPr>
          <a:xfrm>
            <a:off x="14701500" y="2890275"/>
            <a:ext cx="31386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 мозга
</a:t>
            </a:r>
            <a:pPr algn="l" indent="0" marL="0">
              <a:lnSpc>
                <a:spcPct val="100000"/>
              </a:lnSpc>
              <a:buNone/>
            </a:pPr>
            <a:r>
              <a:rPr lang="en-US" sz="8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 мозга регулирует дыхание, сердечный ритм и другие важные функции, которые идут без участия сознания. Поэтому организм может работать непрерывно, даже когда человек спит или отдыхает.
</a:t>
            </a:r>
            <a:endParaRPr lang="en-US" sz="241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9030" y="2827747"/>
            <a:ext cx="537600" cy="61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89030" y="5947147"/>
            <a:ext cx="537600" cy="61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91980" y="2827747"/>
            <a:ext cx="614400" cy="614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 и его роль в рефлексах
</a:t>
            </a:r>
            <a:endParaRPr lang="en-US" sz="4500" dirty="0"/>
          </a:p>
        </p:txBody>
      </p:sp>
      <p:sp>
        <p:nvSpPr>
          <p:cNvPr id="11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12" name="Text 2"/>
          <p:cNvSpPr txBox="1"/>
          <p:nvPr/>
        </p:nvSpPr>
        <p:spPr>
          <a:xfrm>
            <a:off x="832650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 соединяет головной мозг с органами тела и проводит импульсы вверх и вниз. Благодаря этому команды и сигналы от рецепторов быстро достигают нужных центров.
</a:t>
            </a:r>
            <a:endParaRPr lang="en-US" sz="2217" dirty="0"/>
          </a:p>
        </p:txBody>
      </p:sp>
      <p:sp>
        <p:nvSpPr>
          <p:cNvPr id="13" name="Text 3"/>
          <p:cNvSpPr txBox="1"/>
          <p:nvPr/>
        </p:nvSpPr>
        <p:spPr>
          <a:xfrm>
            <a:off x="199452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сигналов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832650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простые реакции проходят через спинной мозг без долгого участия головного мозга. Поэтому человек успевает отдёрнуть руку, изменить положение тела или ответить на раздражение очень быстро.
</a:t>
            </a:r>
            <a:endParaRPr lang="en-US" sz="1943" dirty="0"/>
          </a:p>
        </p:txBody>
      </p:sp>
      <p:sp>
        <p:nvSpPr>
          <p:cNvPr id="15" name="Text 5"/>
          <p:cNvSpPr txBox="1"/>
          <p:nvPr/>
        </p:nvSpPr>
        <p:spPr>
          <a:xfrm>
            <a:off x="199452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рефлексы
</a:t>
            </a:r>
            <a:endParaRPr lang="en-US" sz="2600" dirty="0"/>
          </a:p>
        </p:txBody>
      </p:sp>
      <p:sp>
        <p:nvSpPr>
          <p:cNvPr id="16" name="Text 6"/>
          <p:cNvSpPr txBox="1"/>
          <p:nvPr/>
        </p:nvSpPr>
        <p:spPr>
          <a:xfrm>
            <a:off x="9473975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расположен в позвоночном канале и защищён костями позвоночника, оболочками и спинномозговой жидкостью. Такая защита помогает сохранять его работу при движении и небольших нагрузках.
</a:t>
            </a:r>
            <a:endParaRPr lang="en-US" sz="1943" dirty="0"/>
          </a:p>
        </p:txBody>
      </p:sp>
      <p:sp>
        <p:nvSpPr>
          <p:cNvPr id="17" name="Text 7"/>
          <p:cNvSpPr txBox="1"/>
          <p:nvPr/>
        </p:nvSpPr>
        <p:spPr>
          <a:xfrm>
            <a:off x="1063587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защита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8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«Нервная система человека»
</a:t>
            </a:r>
            <a:endParaRPr lang="en-US" sz="198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центральной и периферической нервной системы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видно, что обе части охватывают весь организм, но решают разные задачи: одна обрабатывает информацию, другая связывает органы с центром.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нервная система сильнее защищена и отвечает за управление, а периферическая обеспечивает связь и доставку сигналов по всему телу.
</a:t>
            </a:r>
            <a:endParaRPr lang="en-US" sz="4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4187339"/>
            <a:ext cx="8493000" cy="288512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Соматическая и вегетативная нервная регуляция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функции управляются сознательно, а какие работают автоматически.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Соматическая регуляция связана с произвольными движениями, а вегетативная поддерживает внутреннее равновесие и подстраивает работу органов под ситуацию.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«Нервная система человека»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439" y="2336425"/>
            <a:ext cx="6831322" cy="664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359450" y="707575"/>
            <a:ext cx="16245600" cy="13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нервной системы с органами чувств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8410675" y="233642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 и слух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и уши принимают свет и звук, а затем превращают их в нервные импульсы. Эти сигналы поступают в мозг, где человек распознаёт предметы, голоса и изменения вокруг себя.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8410675" y="409260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Осязание и температура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Рецепторы кожи чувствуют прикосновение, давление, тепло и холод. Благодаря этому организм вовремя замечает опасные предметы, выбирает подходящую одежду и регулирует движения.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8410675" y="584877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и вкус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 и язык помогают различать запахи и вкусы, которые тоже становятся источником информации для мозга. Так человек узнаёт качество пищи и ориентируется в окружающей среде.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8410675" y="760495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Ощущения и образы
</a:t>
            </a:r>
            <a:pPr algn="l" indent="0" marL="0">
              <a:lnSpc>
                <a:spcPct val="100000"/>
              </a:lnSpc>
              <a:buNone/>
            </a:pPr>
            <a:r>
              <a:rPr lang="en-US" sz="7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обработки сигналов в центральной нервной системе возникают ощущения, образы и решения. Поэтому органы чувств не просто передают данные, а помогают человеку учиться, общаться и действовать точно.
</a:t>
            </a:r>
            <a:endParaRPr lang="en-US" sz="277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быстрого ответа организма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сигнала от раздражителя к рефлекторному действию
</a:t>
            </a:r>
            <a:endParaRPr lang="en-US" sz="2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200" y="2805935"/>
            <a:ext cx="6835800" cy="63217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497200" y="852250"/>
            <a:ext cx="6835800" cy="16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нервной системы школьника
</a:t>
            </a:r>
            <a:endParaRPr lang="en-US" sz="4500" dirty="0"/>
          </a:p>
        </p:txBody>
      </p:sp>
      <p:sp>
        <p:nvSpPr>
          <p:cNvPr id="13" name="Text 2"/>
          <p:cNvSpPr txBox="1"/>
          <p:nvPr/>
        </p:nvSpPr>
        <p:spPr>
          <a:xfrm>
            <a:off x="9404100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Полноценный сон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помогает мозгу восстанавливать силы, лучше запоминать материал и сохранять внимание. Если спать мало, снижаются работоспособность, скорость реакции и способность сосредоточиться на уроках.
</a:t>
            </a:r>
            <a:endParaRPr lang="en-US" sz="2760" dirty="0"/>
          </a:p>
        </p:txBody>
      </p:sp>
      <p:sp>
        <p:nvSpPr>
          <p:cNvPr id="14" name="Text 3"/>
          <p:cNvSpPr txBox="1"/>
          <p:nvPr/>
        </p:nvSpPr>
        <p:spPr>
          <a:xfrm>
            <a:off x="9404100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 прогулки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физическая активность улучшает кровоснабжение и поддерживает хорошее самочувствие. Прогулки на свежем воздухе помогают снять напряжение и уменьшают усталость после учёбы.
</a:t>
            </a:r>
            <a:endParaRPr lang="en-US" sz="2728" dirty="0"/>
          </a:p>
        </p:txBody>
      </p:sp>
      <p:sp>
        <p:nvSpPr>
          <p:cNvPr id="15" name="Text 4"/>
          <p:cNvSpPr txBox="1"/>
          <p:nvPr/>
        </p:nvSpPr>
        <p:spPr>
          <a:xfrm>
            <a:off x="14115125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 привычки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Травмы головы, постоянное переутомление и длительный стресс мешают нормальной работе нервной системы. Поэтому важно беречь голову, питаться правильно и не перегружать организм.
</a:t>
            </a:r>
            <a:endParaRPr lang="en-US" sz="2728" dirty="0"/>
          </a:p>
        </p:txBody>
      </p:sp>
      <p:sp>
        <p:nvSpPr>
          <p:cNvPr id="16" name="Text 5"/>
          <p:cNvSpPr txBox="1"/>
          <p:nvPr/>
        </p:nvSpPr>
        <p:spPr>
          <a:xfrm>
            <a:off x="14115125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дня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занятий и отдыха не даёт нервной системе переутомляться. Когда нагрузка распределена равномерно, человеку легче сохранять спокойствие, выполнять задания и избегать лишнего стресса.
</a:t>
            </a:r>
            <a:endParaRPr lang="en-US" sz="276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50" y="5707613"/>
            <a:ext cx="8004000" cy="2774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51350" y="5710238"/>
            <a:ext cx="8004000" cy="277482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в учёбе, спорте и повседневной жизни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832650" y="3585350"/>
            <a:ext cx="80040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читает, пишет или отвечает у доски, его мозг постоянно обрабатывает информацию и посылает команды мышцам. Даже обычное поднятие руки требует точной координации зрения, внимания и движений.
</a:t>
            </a:r>
            <a:endParaRPr lang="en-US" sz="2300" dirty="0"/>
          </a:p>
        </p:txBody>
      </p:sp>
      <p:sp>
        <p:nvSpPr>
          <p:cNvPr id="9" name="Text 3"/>
          <p:cNvSpPr txBox="1"/>
          <p:nvPr/>
        </p:nvSpPr>
        <p:spPr>
          <a:xfrm>
            <a:off x="832625" y="2796400"/>
            <a:ext cx="80040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и за партой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9451375" y="3576245"/>
            <a:ext cx="80040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игры в мяч, бега или прыжков нервная система помогает быстро оценивать ситуацию и менять движение. Благодаря быстрым сигналам человек успевает поймать мяч, удержать равновесие и выполнить действие точно.
</a:t>
            </a:r>
            <a:endParaRPr lang="en-US" sz="2300" dirty="0"/>
          </a:p>
        </p:txBody>
      </p:sp>
      <p:sp>
        <p:nvSpPr>
          <p:cNvPr id="11" name="Text 5"/>
          <p:cNvSpPr txBox="1"/>
          <p:nvPr/>
        </p:nvSpPr>
        <p:spPr>
          <a:xfrm>
            <a:off x="9451350" y="2787295"/>
            <a:ext cx="80040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площадке и в спортзале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 — основа согласованной работы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объединяет органы, помогает воспринимать мир и обеспечивает быстрые ответы на изменения. Нейроны, мозг, спинной мозг и рефлексы делают поведение человека точным, слаженным и безопасным.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2026-06-01T13:21:27Z</dcterms:created>
  <dcterms:modified xsi:type="dcterms:W3CDTF">2026-06-01T13:21:27Z</dcterms:modified>
</cp:coreProperties>
</file>