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языков может знать человек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открывают путь к учёбе, общению и новым возможностям.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учебниках, фильмах, играх и интернете. Он помогает читать простые тексты, понимать инструкции, задавать вопросы и уверенно говорить о себе в школе и вне её.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нужен английский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«знать язык»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знакомые слова и короткие фразы в речи. Сначала достаточно уловить общий смысл, а затем постепенно понимать больше деталей в обычном разговоре и на уроке.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язык — это уметь отвечать, задавать простые вопросы и строить короткие предложения. Даже медленная речь уже помогает общаться, если слова употреблены правильно и по смыслу.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показывает, как ученик понимает написанный текст. На школьном уровне важно узнавать знакомые слова, находить нужную информацию и понимать короткие сообщения, задания и диалоги.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требует внимания к словам и порядку их в предложении. Можно хорошо читать и говорить, но допускать ошибки в тетради — это нормальная часть изучения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языки чаще всего изучают школьники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выбор языка в школе связан не только с программой, но и с тем, где он чаще пригодится.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заметно лидирует: он чаще нужен для общения, учёбы и работы в интернете.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для школьной диаграммы,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обычном дне подростка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английских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телефон и видит знакомые английские названия приложений, кнопок и игр. Потом в школе встречает слова в учебнике и на доске. Язык оказывается рядом с самого утра, даже если на него не обращают внимания.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за пределами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подросток смотрит видео, слушает музыку или играет в игру, где встречаются английские слова и фразы. В поездке они помогают понять меню, указатели и короткий вопрос. Так язык становится частью обычных дел.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знания английского языка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лучше понимать фильмы, песни и короткие видео без полного перевода. Так проще уловить смысл фраз, интонацию и настроение, а интересный контент становится доступнее.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материалы в интернете доступны именно на английском. Знание языка облегчает поиск сведений, чтение простых статей и знакомство с материалами из других стран.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английский помогает спросить дорогу, понять объявление или сделать короткий заказ. Он полезен и в переписке, и в онлайн-играх, где общаются ребята из разных стран.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тренирует память, внимание и умение замечать правила. Эти навыки помогают не только на уроке языка, но и в других школьных предметах.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простые фразы и может сам ответить, он чувствует себя увереннее. Это делает общение спокойнее и показывает, что язык действительно работает в жизни.
</a:t>
            </a:r>
            <a:endParaRPr lang="en-US" sz="10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владения английским языком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владения языком можно представить как несколько ступеней: от первых слов до уверенного чтения и короткого общения.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развивается постепенно: сначала понимание, затем речь, чтение и письмо. Это не одна цель, а последовательные ступени.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уровней владения языком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изучать английский быстрее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но регулярные занятия дают лучший результат, чем редкие длинные уроки. Даже 10–15 минут в день помогают не терять слова и привычку к языку.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словами, мини-игры и простые задания помогают повторять материал без скуки. Они особенно полезны, когда нужно быстро вспомнить знакомые слова и выражения.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разных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запоминается лучше, когда его слышат, читают, произносят и используют в предложении. Одно разовое заучивание даёт слабый и недолгий эффект.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 — это нормально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ошибки возникают у всех. Они показывают, что ученик пробует говорить и писать по-новому, а значит, действительно учится.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мультфильмы, короткие видео и простые диалоги делают уроки живыми. Такие материалы помогают услышать язык в естественной речи и легче запомнить новые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владение английским языком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изучения языка в школе: от первых слов к самостоятельному использованию.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всего помогает запоминать английские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ученик не только видит, но и произносит, слышит и использует в коротких заданиях.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важнее простого списка: чем больше способов задействовано, тем прочнее запоминание.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способов запоминания,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дома, в школе и в интернете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английские слова в фильмах, песнях и разговорах о гаджетах. Постепенно они становятся знакомыми и входят в повседневную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английский нужен для заданий, чтения текстов и ответов на вопросы. Здесь язык изучают как учебный предмет и тренируют по 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приложениях и переписке английские слова встречаются особенно часто. Поэтому подростки нередко смешивают русские и английские выражения, не замечая этого.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информации открывает знание английского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важен, потому что на нём публикуют много учебных, научных и развлекательных материалов, которые трудно найти только на одном языке.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языков знает ученик, тем шире круг источников. Даже базовый английский заметно расширяет доступ к информации и идеям.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раздела; условная шкала для 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мире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понимают в 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аэропорту, на улице большого города или на международной выставке английский часто помогает людям начать разговор. Даже если собеседники говорят на разных родных языках, несколько простых фраз делают общение понятным и спокойным.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предмет с мировым 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дети учат английский с ранних классов, потому что он нужен для чтения, поездок и работы в интернете. На карте мира это видно особенно хорошо: английский встречается почти на каждом континенте.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ученики используют английский язык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английский нужен не только на уроке, но и в обычных ситуациях дома, в сети и во время поездок.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в самых разных местах: в классе, дома, в интернете и в поездке. Это делает его полезным каждый день.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ситуаций из повседневной жизни школьника.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 изучении английского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слова звучат похоже, но означают разное. Из-за этого ученики легко путаются, если учат их только по списку без примеров и повторения в речи.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звуки и интонация могут казаться трудными. Здесь особенно помогает чтение вслух, когда ученик слышит себя и постепенно привыкает к новому произношению.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слова стоят иначе, чем в русском. Чтобы не ошибаться, полезно сначала запоминать короткие образцы, а потом строить свои фразы по ним.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 временах — обычная трудность для семиклассников. Лучше сначала понять смысл простых конструкций, а уже потом сравнивать их в упражнениях и диалогах.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занятия, повторение и использование слов в фразах дают лучший результат, чем редкие длинные уроки. Ошибки при этом — нормальная часть обучения.
</a:t>
            </a:r>
            <a:endParaRPr lang="en-US" sz="11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изучения английского языка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отдельных слов к уверенному использованию языка в учебных темах.
</a:t>
            </a:r>
            <a:endParaRPr lang="en-US" sz="10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нужен в будущем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важен для самых разных профессий: от медицины и науки до спорта, музыки и туризма. Он помогает учиться и работать в международной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английский нужен не в одной сфере, а сразу в нескольких. Для школьника это язык будущих возможностей.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раздела; примерное распределение сфер применения.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933" y="1835943"/>
            <a:ext cx="180675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69993"/>
            <a:ext cx="194400" cy="17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для которых английский стал полезным инструментом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соревнованиях английский помогает понимать объявления, общаться с соперниками и давать интервью. Это особенно важно, когда участники приезжают из разных стран.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 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для выступлений, общения с публикой и участия в международных проектах. Он помогает свободнее представлять себя и свои работы за границей.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используют английский, чтобы читать статьи, делиться результатами и участвовать в конференциях. Так знания быстрее становятся доступными людям в разных странах.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английский помогает спрашивать дорогу, покупать билеты и понимать вывески. Даже простые фразы делают путешествие спокойнее и 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соединяет людей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 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проекте ребята из разных стран могут договориться о заданиях и сроках, даже если говорят дома на разных языках. Несколько простых английских фраз помогают начать работу, задать вопрос и понять ответ без лишнего напряжения.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обмена или онлайн-встречи английский становится общим мостом между незнакомыми детьми. Приветствие, короткий рассказ о себе и вопрос о хобби делают разговор дружелюбным и помогают узнать культуру другого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языков стоит учить школьнику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уже открывает новые возможности, а английский часто становится самым полезным стартом. Главное — не число языков, а регулярная практика, интерес и умение применять их в 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2026-05-31T05:14:24Z</dcterms:created>
  <dcterms:modified xsi:type="dcterms:W3CDTF">2026-05-31T05:14:24Z</dcterms:modified>
</cp:coreProperties>
</file>