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ГИС: как география помогает читать карты и находить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соединяют карту и данные, чтобы точнее понимать места и быстро решать повседневные задачи.
</a:t>
            </a:r>
            <a:endParaRPr lang="en-US" sz="2842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и какое место в ней занимают ГИС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Землю, природу и жизнь людей на разных территориях. Карты показывают, где что находится и как далеко друг от друга. ГИС помогают хранить данные, связывать их и находить закономерности.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987" y="3718345"/>
            <a:ext cx="514451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ГИС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Карта-основа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экран или карта территории, где видны объекты и их расположение. На такой основе данные «привязываются» к месту: точке, линии или площади, чтобы их можно было сравнивать.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 объектах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ГИС хранят сведения: адреса, названия, высоту, количество жителей, погоду, положение рек и других объектов. Эти характеристики помогают отвечать на вопросы «что это» и «где это».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для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Специальное программное обеспечение обрабатывает информацию и позволяет искать, фильтровать и отображать данные. Оно помогает объединять слои карты и выполнять простые расчёты и анализ.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и цель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всегда используют люди: школьники, специалисты, городские службы. Они задают задачу, выбирают нужные слои и получают ответ, опираясь на отображённые данные.
</a:t>
            </a:r>
            <a:endParaRPr lang="en-US" sz="12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904" y="1572310"/>
            <a:ext cx="4547358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данные в ГИС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ГИС карты дополняются изображениями и таблицами, поэтому каждый объект получает и форму, и факты.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системе вместе работают разные форматы (карта, снимок и таблица), ответ получается полнее и понятнее.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типов данных в ГИС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карты в ГИС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территория в ГИС собирается из нескольких слоёв: дороги, дома, реки, леса, школы, остановки и границы районов. Каждый слой показывает только один тип объектов.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слои помогают видеть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слои накладывают друг на друга, становится видно, где жилые дома рядом с дорогами, где проходят реки, какие места заняты зелёными зонами и где расположены учреждения. Так легче находить нужные закономерности.
</a:t>
            </a:r>
            <a:endParaRPr lang="en-US" sz="13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ГИС-проект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вывода: важны точность данных и согласованные обозначения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ГИС применяются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сферах ГИС используют один подход: данные привязывают к месту и затем ищут связи. Поэтому системы помогают и специалистам, и обычным людям.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применений связано с дорогами, маршрутами и управлением территориями. Это объясняется тем, что география напрямую влияет на перемещения и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Справочная классификация областей применения ГИС (обобщение)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карты подсказывают, где находится дом, школа, аптека, магазин или остановка. Можно быстро сравнить варианты маршрута и выбрать ближайший ориентир.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Навигаторы строят маршрут и учитывают условия поездки. Они показывают пробки и предупреждают о закрытых участках, чтобы можно было объехать препятствие.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в повседневной жизни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Курьеры используют карты для доставки, а путешественники — чтобы найти нужные улицы и оценить расстояния. ГИС встречаются в телефонах, сайтах с картами и городских сервисах.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 спутниковые снимки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Земли со спутников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получают изображения поверхности. На них различимы леса, поля, реки, озёра, города и дороги — то, что важно для анализа местности.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помогают замечать события, которые меняют территорию: пожары, наводнения, вырубку лесов и строительство новых домов. Это ускоряет реакцию и планирование.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снимки за разные даты, видно, как меняются участки. Такой подход помогает понять направление изменений и оценить последствия для природы и людей.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— это система спутников, которая помогает определить место на Земле с помощью координат. Координаты показывают положение объекта точнее, чем описание «рядом с улицей» или «за углом».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координатами можно отмечать точки интереса: автобусную остановку, место встречи туристов, маршрут велосипедиста, школьную экскурсию или выезд пожарной машины. Тогда карты и маршруты становятся более надёжными.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 координаты на карте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используют ГИС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ГИС редко опираются на один источник: адреса, дороги и изображения дополняют друг друга и помогают точнее объяснять, что происходит на территории.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карте есть объекты, числа и снимки, результаты становятся более понятными и пригодными для решений, а не только для просмотра.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по геоинформатике; состав видов данных по outline (без долей).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695937"/>
            <a:ext cx="386371" cy="34344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анализ: что можно «посчитать» на карте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измеряют расстояния и время между точками, например между домом и остановкой. Это помогает сравнить варианты маршрутов и понять, где людям приходится делать лишний путь.
</a:t>
            </a:r>
            <a:endParaRPr lang="en-US" sz="139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кратчайших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находит самый быстрый или удобный маршрут, учитывая связи между дорогами и ограничениями. Если участок закрыт, анализ строит альтернативный вариант движения.
</a:t>
            </a:r>
            <a:endParaRPr lang="en-US" sz="1356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слоёв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накладывают слои «реки», «дороги», «дома» и «парки», становятся видны пересечения и зависимости. Такой подход помогает находить места, где риск или неудобства связаны с расположением.
</a:t>
            </a:r>
            <a:endParaRPr lang="en-US" sz="136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опасности по окружению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определяют области вокруг объекта: например, в каких местах может быть воздействие. Для этого используют пересечения, буферы и сравнение слоёв, а затем проверяют выводы по данным.
</a:t>
            </a:r>
            <a:endParaRPr lang="en-US" sz="12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4330" y="1426907"/>
            <a:ext cx="3094165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задач, которые решают ГИС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подбирают нужные данные и превращают их в наглядный результат: от выбора локации до построения маршрута и анализа рисков.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ГИС — связать данные о местности с конкретной целью и получить практичный выбор или предупреждение на основе карты.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описания (без внешней статистики).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в изучении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помогают разглядывать территорию сразу с разных сторон: где находятся леса, как устроены реки и озёра, какие есть высоты. По таким картам проще планировать наблюдения и учитывать особенности местности.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замечают изменения: снижение лесных площадей, загрязнение воды, сдвиги береговой линии. Для этого сравнивают слои и данные, собранные в разное время.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и экологи сопоставляют карты и снимки, чтобы видеть закономерности, например связь между вырубкой и состоянием водоёмов. Это помогает находить причины, а не только фиксировать проблему.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зоны изменений, легче выбирать меры защиты: где ставить контрольные точки, какие территории нуждаются в восстановлении и как отслеживать результат. ГИС делают экологические выводы более обоснованными.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карта пробок и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города видно, где чаще всего замедляется движение и как это связано с дорогами и остановками. Планировщики используют ГИС, чтобы проверять, какие изменения дадут эффект. Так маршруты становятся понятнее для жителей и водителей.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места для новых остановок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 жилыми кварталами, транспортом и расстояниями помогают понять, кому будет удобно добираться до остановки. ГИС показывают «пустые зоны» обслуживания и сравнивают варианты. Поэтому решения становятся более справедливыми и точными.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службы на одной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Освещение, уборка, вывоз мусора и строительство — всё это требует координации. ГИС собирают данные по районам и помогают планировать работу служб по реальным потребностям. В результате маршруты городских задач лучше организованы и прозрачны для планов.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в городах и на транспорте: короткие истории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в ГИС: от запроса к маршруту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 данные, которые используются в навигационном сервисе (по описанию этапов).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ГИС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дают полезные результаты только при надёжных исходных данных и аккуратной проверке. Иначе карта будет отражать не реальную ситуацию, а ошибку в данных.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ГИС — комбинирование слоёв и быстрое нахождение связей. Ограничения связаны с качеством данных, поэтому проверка всегда необходима.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по ГИС; перечень преимуществ и ограничений по outline (числа условные).
</a:t>
            </a:r>
            <a:endParaRPr lang="en-US" sz="10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технологий ускорит работу, потому что эти четыре источника данных можно объединять всё чаще: дроны, спутники, датчики и программы.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направления развития ГИС по outline (количество источников: 4).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 дронов, спутников и датчиков легче быстро обрабатывать программам, а карты могут обновляться почти в реальном времени при актуальных источниках.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Картографы и географы создают карты и следят за тем, чтобы объекты имели точные координаты и понятные обозначения. Они превращают данные о местности в удобный для чтения результат.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 специалисты по природным ресурсам используют ГИС для наблюдения за изменениями: состоянием водоёмов, лесов и земель. Они сравнивают карты разных периодов и выбирают, где нужны меры защиты.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Планировщики городов, транспортные специалисты и сотрудники спасательных служб применяют ГИС для маршрутов, инфраструктуры и анализа рисков. Для работы важно уметь читать карту и связывать разные сведения между собой.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с ГИС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делают географию практичной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соединяют географию, карты и данные, поэтому помогают лучше понимать Землю и жизнь людей на ней. Точные данные и много слоёв усиливают результат и повышают пользу карт.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2026-05-12T23:29:58Z</dcterms:created>
  <dcterms:modified xsi:type="dcterms:W3CDTF">2026-05-12T23:29:58Z</dcterms:modified>
</cp:coreProperties>
</file>