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появился на Земле: основные темы и вопросы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мифологические версии происхождения человека, ключевые этапы эволюции.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создавали мифы и легенды для объяснения своего происхождения. Только в XIX веке наука, антропология, начала систематически изучать эволюцию человека.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размышлений о нашем происхождении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шумерской культуре существовал миф о создании человека богами из глины – для выполнения служебных обязанностей.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верили, что человек возник из слёз или дыхания богов, подчеркивая божественное начало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рассказывали о человеке, созданном из праха или огня; мифы разных народов связывали людей с природными силами и магией.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мифы о появлении человека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эволюционной теории Дарвина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Дарвин впервые обосновал идею, что виды животных, включая человека, меняются со временем и происходят от общих предков.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обеспечивает выживание наиболее приспособленных особей; эта теория получила опору благодаря открытиям древних ископаемых.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0581" y="1443500"/>
            <a:ext cx="16743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775" y="1443500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в Африке примерно 4–1,5 миллиона лет назад, открывая путь к развитию человека.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Ходили на двух ногах, имели небольшой мозг и рост менее полутора метров, язык еще не был развит.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питание и использование простых природных предметов для добычи и защиты.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первые шаги к человеку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этапу эволюции свойственны важные адаптации — прямохождение, рост мозга и освоение инструментов.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переход от простых предков к современному человеку подтверждается археологическими данными.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палеоантропологии,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человека: временная шкала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мозга Homo habilis составлял 500–600 куб. см. Он жил в Восточной и Южной Африке, обживая разнообразные природные ландшафты, адаптируясь к новым условиям.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освоил изготовление простейших каменных орудий, что помогало в добыче пищи и защите от врагов. Эти находки свидетельствуют о начальных технологических способностях вида.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умелый (Homo habilis): новаторы древности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изобрел сложные каменные орудия, включая рубила и ножи, совершенствуя охоту и сбор ресурсов.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огонь, инструменты, миграции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Научился разжигать и поддерживать огонь, что расширило возможности выживания и социализации.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Распространился из Африки в Азию и Европу, адаптируясь к различным климатическим условиям.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Обладая увеличенным мозгом, он сделал значительный шаг к развитию мышления и коммуникации.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пересечения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подтверждают генетические смешения неандертальцев с ранними Homo sapiens, оставив следы в ДНК многих современных людей.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материальная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создавали украшения и сохраняли останки умерших с обрядами, что свидетельствует о развитии символических представлений и социальных связей.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культура и взаимодействие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около 200 тысяч лет назад в Восточной Африке с характерными чертами — высоким лбом, подбородком и объемом мозга до 1450 куб. см.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Обладали развитой речью и способностью к абстрактному мышлению, что способствовало формированию сложных обществ.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Распространились по всему миру, адаптируясь к разным экосистемам и создавая разнообразные культурные традиции.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782278"/>
            <a:ext cx="3832800" cy="19980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гоминид по признакам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австралопитеков, Homo habilis, Homo erectus, неандертальцев и Homo sapiens по ключевым характеристикам: размер мозга, рост, прямохождение, орудия, огонь и среда обитания. В ней отражены изменения и прогресс в эволюции человека.
</a:t>
            </a:r>
            <a:endParaRPr lang="en-US" sz="889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Отмечается постепенное увеличение объёма мозга, улучшение техники изготовления орудий, освоение огня и расширение ареала обитания, что демонстрирует прогресс эволюции человека.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международных антропологических исследований,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Люси — ключ к прошлому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Люси — австралопитек афарский, живший около 3.2 млн лет назад. Обнаруженный в Эфиопии скелет показал ценную информацию о прямохождении и строении тела древних предков человека.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Турканский мальчик — Homo erectus в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подростка Homo erectus, найденный в Кении и датируемый 1.6 млн лет назад, позволяет изучать развитие костей и мозга, а также поведение ранних людей при переходе к современному образу жизни.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неандертальцев в Европе и Азии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Европы и Денисова на Алтае выявили множество останков неандертальцев, доказывающих их умения в изготовлении орудий, использовании одежды и даже ритуалах захоронения.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находки: свидетельства эволюции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Денисовский человек — древний вид, существовавший 50–30 тысяч лет назад, найденный в Алтайской пещере, уникален комплексом признаков, объединяющих черты неандертальцев и Homo sapiens.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выявил, что денисовцы имеют общий генофонд с неандертальцами и современными людьми, указывая на гибридизацию и смешение популяций в древности.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ДНК-фрагменты денисовцев сохранились у современных жителей Азии и Океании, что свидетельствует о влиянии на генетическую историю человека.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Денисовский человек: загадка науки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ранних людей по планете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60–70 тыс. лет назад — Исход из Африки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покидает Африку, начинает свое распространение в Азию и Ближний Восток.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50–40 тыс. лет назад — Заселение Австралии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достигают Австралии, осваивая новые климатические зоны и экосистемы.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45–40 тыс. лет назад — Заселение Европы и Азии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 северные регионы Евразии с адаптацией к холодному климату.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15 тыс. лет назад — Заселение Америки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Берингийский перешеек и освоение новых территорий западного полушария.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миграций отражает постепенное освоение человеком различных континентов и климатических зон планеты.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подчёркивают, что Африка — колыбель человечества, а дальнейшие миграции сопровождались адаптацией к разнообразным средам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археологических исследований и генетических данных,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расселения Homo sapiens по регионам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 Ласко и Альтамира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известные картины животных и символов на стенах пещер Франции и Испании демонстрируют развитое воображение и коммуникацию первых людей.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из костей и камня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первого искусства — изготовление ожерелий и браслетов из природных материалов отражает стремление к самовыражению и социальному статусу.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орудий и 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копий, игл и сложных ножей позволило улучшить охоту и защиту, а появление одежды обеспечило выживание в холодных климатах.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достижения: искусство и ремесла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100 тысяч лет назад начали формироваться сложные языки, что значительно повысило эффективность общения между членами племени.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 способствовала передаче опыта и знаний, что укрепило социальные связи и кооперацию в группах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появились племенные структуры, традиции и коллективные обряды, обеспечившие выживание и развитие человеческих сообществ.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речи и обществ: шаг к современности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позволяет анализировать ДНК древних особей, выявляя их взаимосвязи и эволюционные линии.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Радиоуглеродный анализ помогает точно определять возраст археологических находок и устанавливать временные рамки событий.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реконструкции внешности основаны на изучении останков, показывая, как выглядели предки человека.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открывают новые факты о происхождении Homo sapiens, уточняя представления о миграциях и адаптациях.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и изучение происхождения человека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древние виды: расширение эволюционной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Недавние находки показывают разнообразие гоминид в прошлом, заставляя пересматривать древо человека как сложную сеть видов и взаимодействий между ними.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naledi — смесь древних и современных черт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Обнаруженный в Южной Африке, Homo naledi жил около 250–350 тысяч лет назад и имеет уникальные сочетания примитивных и прогрессивных анатомических признаков, меняя представления о человеческой эволюции.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открытия: Homo naledi и другие древние виды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человека: от истоков к современности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— результат долгого эволюционного процесса, включающего смену видов, миграции и развитие культуры. Наука продолжает раскрывать тайны нашего происхождения, углубляя понимание человеческой природы.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2026-05-07T08:28:37Z</dcterms:created>
  <dcterms:modified xsi:type="dcterms:W3CDTF">2026-05-07T08:28:37Z</dcterms:modified>
</cp:coreProperties>
</file>