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C. Do we throw away too much?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 everyday choices create so much waste?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отходов важна на уроке английского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реальной жизни: еде, покупках, упаковке и привычках подростков. Она расширяет словарь по экологии и учит кратко объяснять, почему важно меньше выбрасывать и разумнее потреблять.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отходов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существительные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waste, rubbish, litter, bin и landfill помогают описывать отходы дома, на улице и на свалке. Без этой лексики трудно точно говорить о мусоре и его источниках.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реальностью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buy only what is needed помогает говорить не только об экологии, но и о разумных покупках. Такая лексика подходит для чтения, обсуждения и коротких аргументов на английском.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throw away too much, sort rubbish, use less plastic и keep things longer делают ответ живым и точным. С их помощью легко описать привычки семьи, школы и друзей.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предметы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packaging и disposable описывают одноразовые вещи и лишнюю упаковку. Эти понятия особенно важны, когда речь идёт о напитках, перекусах и товарах в магазине.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отходами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recycle, reuse и reduce показывают три разных способа обращения с вещами и мусором. Они помогают объяснять не только проблему, но и конкретные решения в повседневной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1" y="1189550"/>
            <a:ext cx="3935617" cy="359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выбрасывают чаще всего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688750" y="148490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мусор попадают недоеденные продукты, очистки и испорченная еда. Особенно заметна проблема food waste, когда продукты выбрасывают после покупки, хранения или приготовления.
</a:t>
            </a:r>
            <a:endParaRPr lang="en-US" sz="695" dirty="0"/>
          </a:p>
        </p:txBody>
      </p:sp>
      <p:sp>
        <p:nvSpPr>
          <p:cNvPr id="13" name="Text 3"/>
          <p:cNvSpPr txBox="1"/>
          <p:nvPr/>
        </p:nvSpPr>
        <p:spPr>
          <a:xfrm>
            <a:off x="4688762" y="127105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еды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8750" y="443805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мусор также попадают одежда, игрушки, ручки и сломанные предметы. Многие из них ещё можно отдать, починить или использовать повторно вместо немедленного выбрасывания.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688762" y="42242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 сломанные вещи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8750" y="2961475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часто выбрасывают тетрадные листы, коробки, рекламные буклеты и другую бумагу. Если такие материалы чистые и отсортированы, их можно отправить на переработку.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688762" y="27476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 картон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688750" y="2223177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места в мусорной корзине занимает упаковка от напитков, снеков и готовой еды. Пакеты, обёртки и стаканчики быстро становятся отходами, хотя используются совсем недолго.
</a:t>
            </a:r>
            <a:endParaRPr lang="en-US" sz="695" dirty="0"/>
          </a:p>
        </p:txBody>
      </p:sp>
      <p:sp>
        <p:nvSpPr>
          <p:cNvPr id="19" name="Text 9"/>
          <p:cNvSpPr txBox="1"/>
          <p:nvPr/>
        </p:nvSpPr>
        <p:spPr>
          <a:xfrm>
            <a:off x="4688762" y="20093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товаров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688750" y="3699756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и металлические банки, а также пластиковые бутылки составляют заметную часть отходов. Эти материалы особенно полезны для переработки, если их не смешивать с грязным мусором.
</a:t>
            </a:r>
            <a:endParaRPr lang="en-US" sz="695" dirty="0"/>
          </a:p>
        </p:txBody>
      </p:sp>
      <p:sp>
        <p:nvSpPr>
          <p:cNvPr id="21" name="Text 11"/>
          <p:cNvSpPr txBox="1"/>
          <p:nvPr/>
        </p:nvSpPr>
        <p:spPr>
          <a:xfrm>
            <a:off x="4688762" y="34859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бутылки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объём отходов растёт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отходов связан не только с производством, но и с повседневными привычками: удобством, спонтанными покупками и быстрым обновлением вещей.
</a:t>
            </a:r>
            <a:endParaRPr lang="en-US" sz="1555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причины отходов находятся в ежедневных решениях людей: когда покупают лишнее, меняют вещи рано и не планируют покупки.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урока; иллюстративные данные для учебной диаграммы.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food waste — не мелкая ошибка, а большая потеря ресурсов, денег и труда, вложенных в еду.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1/3
</a:t>
            </a:r>
            <a:endParaRPr lang="en-US" sz="7392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продовольствия в мире теряется или выбрасывается.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Global food losses and food waste report, 2011.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обсуждения переработки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том, как уменьшать отходы, повторно использовать вещи и выбирать более экологичные решения в повседневной жизни.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использует эти выражения, тем легче описывает экологические действия на английском языке.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environment and daily life.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мусором после того, как его выбросили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отходов от контейнера до переработки или захоронения.
</a:t>
            </a:r>
            <a:endParaRPr lang="en-US" sz="15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 и семейный бюджет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недорогие товары увеличивают расходы, если покупать их слишком часто. Продукты, одежда и школьные вещи нередко оказываются ненужными уже после первой покупки.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покупки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заранее составить список и проверить, что уже есть дома, легче избежать спонтанных покупок. Это помогает тратить деньги только на действительно нужные вещи.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помогает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save money и spend less хорошо показывают связь между бюджетом и мусором. Чем меньше лишних покупок, тем меньше упаковки, потерь и ненужных вещей.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 отходы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buy only what is needed подчёркивает простую идею: полезнее покупать меньше, но обдуманно. Такой подход помогает семье экономить и бережнее относиться к ресурсам.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выбор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вещей в повседневной жизни
</a:t>
            </a:r>
            <a:endParaRPr lang="en-US" sz="2417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предметы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Reuse означает использовать вещь снова, а не выбрасывать её после одного раза. Многоразовая бутылка, ланчбокс и тканевая сумка быстро становятся полезной привычкой.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используют повторно, он дольше остаётся полезным и не превращается в rubbish слишком быстро. Это помогает беречь природные ресурсы и уменьшает нагрузку на окружающую среду.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другим людям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в хорошем состоянии можно отдать младшим братьям и сёстрам или другим детям. Это продлевает срок службы вещи и делает покупку более разумной.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жизнь вещей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Коробки, банки и контейнеры можно применять ещё раз для хранения, сортировки или организации вещей дома. Такой подход уменьшает количество мусора без больших затрат.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4899" y="1429640"/>
            <a:ext cx="346050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одноразовые предметы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для еды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и упаковка для готовой еды особенно заметны после перекуса или обеда. Когда еда покупается в одноразовой таре, мусор появляется сразу, поэтому полезно выбирать многоразовый ланчбокс или минимальную упаковку.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покупателя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может повлиять на количество отходов уже в магазине. Иногда достаточно взять товар без лишней обёртки, выбрать многоразовую альтернативу или отказаться от лишней покупки, чтобы дома стало меньше мусора.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и обёртки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пакеты и обёртки часто появляются в мусоре уже в день покупки. Они занимают много места, а польза от них кратковременная, поэтому лучше выбирать товары с меньшим количеством лишней упаковки.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Стаканчики и трубочки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Одноразовые стаканчики, трубочки и крышки удобны, но быстро превращаются в rubbish. Если заменить их многоразовой бутылкой или своей кружкой, можно сократить объём мусора и привычно экономить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сократить отходы: основные способы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шаги начинаются до появления мусора: в магазине, дома и во время планирования покупок.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предотвращение отходов даёт больший эффект, чем последующая переработка. Сначала нужно уменьшать лишнее, а уже потом сортировать и перерабатывать.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«Do we throw away too much?», 2025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привычки и мусор в повседневной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переменах появляется больше всего упаковок от батончиков, снэков и напитков. Если ученик заранее берёт еду в многоразовом контейнере, количество мусора в школе заметно уменьшается.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Перекусы на переменах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листы, черновики и лишние распечатки часто остаются после уроков. Аккуратное использование тетрадей, двусторонняя печать и бережное отношение к бумаге помогают экономить материалы.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 распечатки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Одноразовые бутылки быстро накапливаются в рюкзаке и в корзине. Многоразовая бутылка помогает сократить отходы, а также напоминает пить воду регулярно и не покупать лишнее каждый день.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вместо пластика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ручки, маркеры и другие мелкие предметы часто сразу выбрасывают. Если их можно заменить стержнем, починить или использовать дольше, школьный мусор становится меньше без больших усилий.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мелочи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одноразовое и многоразовое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выбор предмета влияет на количество отходов, удобство и семейные расходы.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вещи требуют ухода, но служат дольше, создают меньше отходов и помогают экономить деньги. Одноразовые предметы удобны, но быстро становятся мусором.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и учебной лексике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 может уменьшить отходы дома
</a:t>
            </a:r>
            <a:endParaRPr lang="en-US" sz="2848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типичным домашним решениям: проверка запасов, осознанная покупка, повторное использование и передача вещей дальше.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075" y="1309750"/>
            <a:ext cx="2715475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экологичных решений в жизни подростков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Бутылка, которая всегда с собой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кладёт в рюкзак многоразовую бутылку и не покупает новую воду каждый день. За неделю это кажется мелочью, но со временем такой выбор уменьшает количество пластиковых бутылок и помогает выработать полезную привычку. Это простое решение не требует денег и легко становится частью обычного дня.
</a:t>
            </a:r>
            <a:endParaRPr lang="en-US" sz="756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Ланчбокс вместо лишней упаковки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 дома девочка перекладывает бутерброды и фрукты в ланчбокс, а не берёт еду в одноразовой таре. После обеда в мусорной корзине почти не остаётся упаковки. Такой способ удобен в школе и показывает, что меньше отходов можно создавать без сложных правил.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жизнь вещей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сортирует книги, одежду и батарейки отдельно: учебники он передаёт младшим, чистую одежду отдаёт дальше, а батарейки сдаёт в специальный пункт. Вещи не становятся мусором слишком рано, а полезные материалы не теряются. Это хороший пример того, как ответственность начинается с маленьких решений.
</a:t>
            </a:r>
            <a:endParaRPr lang="en-US" sz="7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0235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устного ответа по теме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2800" y="156545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фразу In my opinion, people throw away too much, чтобы сразу обозначить свою позицию. После неё удобно добавить короткое объяснение и привести пример из дома, школы или магазина.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042800" y="135350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мнение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42800" y="443640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Recycling is important, but reducing is even better подходит для сильного заключения. Она подчёркивает, что сначала нужно уменьшать количество отходов, а уже потом перерабатывать оставшееся.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042800" y="422445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042800" y="3000925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 good example is… делает ответ конкретным и понятным. С её помощью легко описать упаковку, одноразовые бутылки, еду, которую не съели, или вещи, которые можно использовать дольше.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042800" y="2788975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пример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5825" y="2283188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One of the main reasons is… помогает назвать главную причину лишних отходов. После неё можно говорить о спешке, рекламе, удобстве или привычке покупать больше, чем нужно.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5825" y="2071238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причину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505825" y="3718663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It is better to reuse than to throw away помогает сравнить два выбора. Оно показывает, что повторное использование полезнее, чем быстрая замена вещи новой.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505825" y="3506712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действия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всего: reduce, reuse, recycle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шага работают вместе, но каждый решает свою задачу на разном этапе жизни вещи.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даёт сокращение покупок и упаковки. Повторное использование идёт следующим шагом, а переработка завершает систему обращения с отходами.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логике темы и учебной модели 3R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по теме: что показывает проблема отходов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шире мусора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связаны не только с корзиной, но и с тем, как люди покупают, хранят и используют вещи. Каждый лишний предмет создаёт дополнительную нагрузку на природу.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доступны каждому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отходы можно дома и в школе: покупать меньше, использовать вещи дольше, сортировать мусор и выбирать товары без лишней упаковки. Для этого не нужны сложные технологии.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важнее случайности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выброшенный предмет кажется мелочью, но привычка делать так каждый день быстро увеличивает количество мусора. Именно поэтому важны маленькие, но регулярные изменения.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тоже теряются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еду, одежду или школьные принадлежности покупают без плана, семья тратит больше, чем нужно. Значит, уменьшение отходов помогает не только экологии, но и бюджету.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we throw away too much? Итог урока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люди действительно выбрасывают слишком много, и это заметно в еде, упаковке и одноразовых вещах. Если покупать осознанно, использовать вещи дольше и сортировать отходы, мусора станет меньше.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2026-05-31T12:33:04Z</dcterms:created>
  <dcterms:modified xsi:type="dcterms:W3CDTF">2026-05-31T12:33:04Z</dcterms:modified>
</cp:coreProperties>
</file>