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облака: как вода становится видимой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атмосфере — невидимый пар, а облака появляются, когда он охлаждается и превращается в капли.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всегда есть водяной пар, даже когда погода кажется сухой. У моря, над реками и в лесу его обычно больше, в пустынях — меньше. Охлаждение влажного воздуха запускает образование облаков.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влажность воздуха важна в географии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водяной пар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«носитель»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— это вода в газообразном состоянии. Он прозрачный, поэтому воздух может быть влажным, хотя облаков вы не видите. Влага в атмосфере существует всегда, но проявляется по-разному.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над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постоянно образуется при испарении с поверхности морей, рек, озер, а также с влажной почвы и листьев растений. Чем сильнее испарение, тем больше водяного пара оказывается в воздухе.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 быту и у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попадает в воздух и при дыхании людей и животных. Дополнительный водяной пар может появляться при нагреве воды и работе бытовых приборов, где есть тепло и испарение.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воздух прохладнее, поэтому относительная влажность обычно выше. Днем при нагревании она часто падает, даже если водяной пар никуда не исчез.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показывает: относительная влажность сильно зависит от температуры. Важно различать «сколько влаги есть» и «насколько близко к насыщению».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школьные метеонаблюдения: типичный суточный ход относительной влажности (ориентировочные значения, без привязки к конкретной станции).
</a:t>
            </a:r>
            <a:endParaRPr lang="en-US" sz="73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влажность в течение суток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100% означает насыщение: при таком состоянии водяной пар уже близок к конденсации. Это помогает понимать, почему появляются роса, туман или облака.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100% воздух насыщен водяным паром и дальше почти не может «добавлять» влагу без охлаждения или притока пара.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относительной влажности в учебных и справочных материалах по метеорологии.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температуры увеличивается «вместимость» воздуха по водяному пару. Поэтому влажность и ощущение сырости меняются вместе с теплом.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воздух, тем больше влаги он может удержать. Отсюда: один и тот же воздух может казаться «более сухим» или «более влажным» в зависимости от температуры.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данные о предельной влажности (максимальном содержании водяного пара) для ориентировочных температур.
</a:t>
            </a:r>
            <a:endParaRPr lang="en-US" sz="822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водяного пара может содержать воздух при разной температуре
</a:t>
            </a:r>
            <a:endParaRPr lang="en-US" sz="2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облако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процессов: испарение, охлаждение, точка росы и конденсация на частицах.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облачные капли «не падают сразу»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облаке капельки и кристаллы очень маленькие. Из-за малых размеров они оседают медленно, как будто «плывут» в воздухе. Поэтому облако сохраняет форму в небе дольше, чем обычная струйка воды.
</a:t>
            </a:r>
            <a:endParaRPr lang="en-US" sz="1040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как невидимый лифт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атмосфере есть восходящие потоки теплого воздуха. Они подхватывают частицы облака и поддерживают их на высоте. Благодаря этому облака растут и меняют очертания даже тогда, когда сверху кажется неподвижно.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заметен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кучевые облака часто выглядят пушистыми и объемными, потому что отражают свет от множества мелких капель. Если облако «пухнет» по вертикали, вы видите работу восходящих потоков. Это похоже на растущую горку из воздуха.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облака держатся в небе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появления облаков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нужен водяной пар: без влаги нечему конденсироваться. Поэтому в очень сухом воздухе облака возникают реже, даже если температура может снижаться.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требуется охлаждение воздуха. Если воздух не остынет до точки росы, пар останется газом и не превратится в капли или кристаллы.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условие — частицы, на которых конденсация начинается легче. Это пыль, морская соль и дым: над морем и в загрязненном воздухе облака образуются проще.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облако, тем чаще в нем встречаются ледяные кристаллы. Нижние облака обычно развиваются ближе к поверхности и лучше видны в деталях.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группы занимают разные «этажи» атмосферы. По высоте можно быстрее предположить условия охлаждения и возможные осадки.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диапазоны высот облаков в метеорологии (ориентировочные значения).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облаков по высоте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4050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950" y="1640500"/>
            <a:ext cx="426900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 выглядят как тонкие белые нити или перья. Они формируются высоко в небе, где обычно холоднее, поэтому чаще состоят из ледяных кристаллов и выглядят полупрозрачными.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 похожи на белые «ватные» башни и часто появляются при ясной погоде. Тёплый воздух поднимается вверх, охлаждается и помогает воде собираться в капли, создавая объёмную форму.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 образуют серый или белый сплошной покров, из-за чего небо кажется пасмурным. Они возникают при более ровном, слабом движении воздуха и дают долгое затянутое облаками состояние.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Перистые, кучевые и слоистые облака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1408" y="1771425"/>
            <a:ext cx="3759584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высота облаков помогают предположить, как меняется атмосфера и чего ожидать от погоды.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«типы» облаков отражают разные условия на высоте: где-то воздух лишь слегка охлаждается, а где-то конденсация развивается сильнее и приводит к осадкам.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метеорологии: распознавание облаков и связь с характером погоды (общие школьные формулировки).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облака связаны с разной погодой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облако превращается в осадки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роста частиц в облаке и момент, когда они становятся слишком тяжёлыми для удержания восходящим потоком.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соответствует моменту, когда воздух становится насыщенным водяным паром. При охлаждении до этой температуры появляются роса, туман или изморозь.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 охлаждении влажность достигает насыщения, начинается конденсация у поверхности.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точки росы: конденсация при достижении насыщения водяным паром (школьные основы метеорологии).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влажности пот хуже испаряется, поэтому организм хуже охлаждается. В сухом воздухе испарение идёт активнее, но могут быстрее сохнуть кожа и слизистые.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типичную зависимость: рост относительной влажности усиливает ощущение «тяжёлого» воздуха летом, а низкая влажность делает воздух суше.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влиянии влажности на теплоощущение человека (без привязки к конкретным измерениям).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влажность влияет на ощущение погоды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начинается с испарения: вода с поверхности переходит в водяной пар. Далее пар переносится ветром и при охлаждении превращается в облака, где конденсация собирает капли и кристаллы.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в облаках становятся достаточно крупными и тяжёлыми, они выпадают осадками. Вода попадает на землю — в реки, озёра и почву — и затем снова испаряется, замыкая цикл.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часть круговорота воды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измеряют гигрометром. В метеорологических сводках чаще всего указывают относительную влажность, которая показывает, насколько воздух близок к насыщению водяным паром.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100% означает насыщение: воздух уже содержит столько пара, сколько может при текущей температуре, и почти не способен «добавлять» влагу без охлаждения или изменений условий.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Пониженная влажность обычно связана с сухой погодой: при ней испарение с поверхностей идёт быстрее. Поэтому кожа, растения и даже водоёмы могут терять влагу интенсивнее.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влажность воздуха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и растительностью испарение идёт активнее, поэтому воздух обычно влажнее. В сухих открытых районах, например в пустыне, влаги в атмосфере заметно меньше.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устойчивую закономерность: близость к источникам влаги повышает относительную влажность, а отсутствие воды и растительности — снижает её.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диапазонам влажности: море 70–90%, лес 60–85%, пустыня 10–30%, город — зависит от погоды и сезона.
</a:t>
            </a:r>
            <a:endParaRPr lang="en-US" sz="928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влажность воздуха выше и ниже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влажности и облаках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показывает, сколько водяного пара находится в атмосфере. Чем больше пара, тем выше вероятность, что при охлаждении он начнёт собираться в видимые капли или кристаллы.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возникают при охлаждении влажного воздуха и конденсации водяного пара на мельчайших частицах. Поэтому облака — это не «пар сам по себе», а скопления микрочастиц воды и льда.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облаков служит подсказкой о погоде: одни типы чаще встречаются при ясной обстановке, другие — перед дождём или грозой. Влажность, облака и осадки связаны единым процессом.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о влажности помогают понимать погоду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объясняет появление облаков, тумана, росы и осадков. Она связана с температурой, испарением и движением воздуха, поэтому по наблюдениям в городе легче предвидеть изменения погоды.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2026-05-11T15:44:40Z</dcterms:created>
  <dcterms:modified xsi:type="dcterms:W3CDTF">2026-05-11T15:44:40Z</dcterms:modified>
</cp:coreProperties>
</file>