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Островский: судьба писателя и место в литературе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чья жизнь стала символом стойкости и силы духа.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и эпоха перемен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Николая Островского связана с революцией, Гражданской войной и становлением советской литературы. Его роман отражает представление эпохи о человеке, который формируется в испытаниях и служении общему делу.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Николая Островского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 —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Островский родился 16 сентября 1904 года в селе Вилия Волынской губернии.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и первые заработки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церковно-приходской школе, а затем начал работать, быстро столкнувшись с жизненными лишениями.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Бедное 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жила очень скромно: отец работал на винокуренном заводе, и мальчик рано узнал цену тяжелого труда.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опыт бедности и труда позже стал важной основой его представлений о человеческой стойкости.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Добровольный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 году Островский вступил в Красную армию по собственной воле. Для юноши это было не только участие в войне, но и осознанное принятие новой исторической реальности, где личная судьба связывалась с судьбой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ставший литературой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кавалерийских частях и боевые действия дали ему живое представление о дисциплине, товариществе и риске. Позднее именно эти впечатления помогли создать убедительные образы людей, для которых долг важнее личного удобства.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участие в Гражданской войне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Тяжелая болезнь, слепота и неподвижность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1920-х годов здоровье Островского резко ухудшилось: последствия ранений и болезней привели к тяжелой инвалидности, которая почти полностью лишила его подвижности.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1927 году он фактически ослеп, но продолжал читать, работать с помощью диктовки и сохранять внутреннюю собранность, несмотря на физические ограничения.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жизненная ситуация сделала его фигурой исключительной литературной судьбы: творчество возникло не вопреки испытаниям, а как ответ на них.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Островский пришел к писательству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событий, приведшая к созданию романа и литературной известности.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Павка Корчагин как главный образ романа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Павка Корчагин — не буквальная копия автора, а художественный образ, в котором биографические черты соединены с обобщением опыта целого поколения.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проходит через лишения, труд и личную боль, но сохраняет внутреннюю собранность, чувство долга и готовность отвечать за общее дело.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Корчагина роман показывает идеал человека, который проверяет себя поступками, а не словами, и воспринимает жизнь как служение.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образ героя долго оставался узнаваемым: в нем читатели видели пример предельной верности убеждениям и высокой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Николая Островского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показывает, как личные испытания и литературная работа почти неразделимы в его биографии.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становились жизненные обстоятельства, тем значительнее возрастала роль творчества как формы духовного сопротивления.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А. Островском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романа «Как закалялась сталь»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как история взросления: молодой герой входит в революционную эпоху и постепенно понимает, что личная жизнь неотделима от исторических событий.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испытания войной, трудом и внутренними потерями, через которые формируется характер, умеющий подчинять эмоции дисциплине и ответственности.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дружба, коллектив и служение общему делу: именно через эти связи герой преодолевает слабость и находит нравственную опору.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0179"/>
            <a:ext cx="3887700" cy="18580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романа и их литературный смысл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романа помогают увидеть, как личная судьба превращается в нравственный пример.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романа соединяют личное и общественное: герой ценен не только пережитыми испытаниями, но и тем, как он отвечает на них поступком.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Островский, «Как закалялась сталь»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60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стиля Островского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Прямота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пишет ясно и без сложных словесных украшений. Его фразы направлены на действие и выбор, поэтому мысль звучит особенно определенно и убедительно.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Патетический тон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оценочная лексика и торжественная интонация соответствуют литературе 1930-х годов. Такой стиль подчеркивает значимость идеалов, долга и нравственной определенности.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строит повествование на контрастах: слабость и воля, сомнение и убежденность, личное и общее. Благодаря этому конфликты становятся особенно наглядными.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ощущается внутренняя энергия, связанная с борьбой героя. Это усиливает драматизм и помогает читателю пережить события как личное испытание.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читательское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романа Островский быстро стал известным писателем, а «Как закалялась сталь» надолго вошла в массовое чтение. Книга воспринималась как важный текст о поколении, прошедшем через испытания.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как часть советского культурного канона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в общественной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читалась как пример внутренней победы над болезнью и ограничениями. В культуре закрепился не только автор романа, но и символ человеческой стойкости, знакомый нескольким поколениям школьников.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Островского получил широкую известность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усиливалась тем, что литературный образ совпал с официальным представлением о героизме и был понятен массовому читателю.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отклик вызвали биография писателя и образ Корчагина; именно они сделали имя Островского культурным символом, а не только авторским брендом.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и литературным сведениям о Н. А. Островском; данные для качественной оценки факторов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оценки романа и образа автора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Исследователи нередко отмечали схематичность персонажей и упрощение конфликта. Из-за этого роман воспринимается не как психологически сложное произведение, а как текст с выраженной воспитательной задачей.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Идеологическая заданность книги связана с эпохой ее создания. Для одних читателей это ограничение художественной свободы, для других — важный исторический документ советской культуры.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Автобиографическая основа придает повествованию достоверность и эмоциональную силу. Особенно убедительно звучит тема преодоления, потому что она опирается на личный опыт автора.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Влияние романа на несколько поколений читателей остается значительным. Даже при спорной художественной форме он помогает обсуждать связь литературы, истории и общественных идеалов.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«Рожденные бурей» и незавершенный замысел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Второй роман Островского обращен к революционному подполью и событиям Гражданской войны на Украине. В нем автор стремился показать исторический перелом через судьбы людей.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Произведение осталось незавершенным, потому что тяжелое состояние писателя не позволило довести замысел до конца. Это делает текст особенно ценным как свидетельство последнего творческого этапа.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Несмотря на незавершенность, роман продолжает ключевые темы Островского: верность убеждениям, ответственность перед временем и готовность действовать в момент исторического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6872" y="1151850"/>
            <a:ext cx="429745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Николая Островского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биографии писателя и их связь с его творческим путем.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литературная работа развивалась параллельно с тяжелыми испытаниями, а пик признания пришелся на последние годы жизни писателя.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А. Островском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42842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2869" y="1155650"/>
            <a:ext cx="22275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память об Островском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учреждения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Островского получали улицы, школы и библиотеки. Такое наименование закрепляло его фигуру в повседневной городской среде и делало ее узнаваемой для учащихся.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образ автора долго входили в образовательную традицию. Для многих поколений школьников Островский становился примером не только литературного имени, но и нравственного образца.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других городах появились объекты, связанные с жизнью и творчеством писателя. Они поддерживали интерес к его биографии и формировали устойчивый культурный маршрут.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общественной памяти он закрепился как человек, который не сдался перед болезнью. Именно это сделало его судьбу частью широкого представления о стойкости и долге.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биография Островского превратилась в литературный миф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личная судьба стала частью культурного образа эпохи.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творчества Островского для современного читателя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Островский помогает понять, как литература отражает историческую эпоху. Через его книги можно увидеть, какие ценности и ожидания были важны для общества XX 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биография дает материал для разговора о преодолении ограничений. Для подростков это особенно важно, потому что показывает связь между трудом, дисциплиной и личной устойчивостью.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Роман «Как закалялась сталь» поднимает вопросы нравственного выбора. Он заставляет задуматься, как человек сохраняет убеждения, когда обстоятельства требуют отказа от привычного комфорта.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школьном изучении Островский полезен как пример взаимосвязи литературы, истории и идеологии. Такой разговор учит читать текст критически, а не только пересказывать сюжет.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Островский: писатель, судьба и культурный символ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Островский оставил не только известный роман, но и пример редкой внутренней стойкости. Его биография и творчество помогают увидеть, как литература превращается в часть исторической памяти.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2026-05-20T03:39:48Z</dcterms:created>
  <dcterms:modified xsi:type="dcterms:W3CDTF">2026-05-20T03:39:48Z</dcterms:modified>
</cp:coreProperties>
</file>