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многообразие круглых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строение, жизненные циклы и значение нематод в природе и хозяйстве.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круглый червь — кто это и почему важно изучать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— одни из самых многочисленных животных. Они обитают в почве, воде и организмах животных и растений. Эти существа важны для науки, медицины и сельского хозяйства благодаря своему влиянию на экосистемы и здоровье.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характерные черты круглых червей
</a:t>
            </a:r>
            <a:endParaRPr lang="en-US" sz="2832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размеры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круглых червей имеет цилиндрическую форму с двусторонней симметрией. Длина варьируется от долей миллиметра до нескольких метров, что обусловлено разнообразием видов и сред обитания.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кожно-мускульным мешком, который обеспечивает защиту и гибкость. Эта структура позволяет эффективно двигаться и менять форму при передвижении в разных условиях.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тела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нематод состоит из головного, туловищного и хвостового отделов, каждый из которых выполняет свои физиологические функции и способствует адаптации к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нематод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— плотный защитный слой, сохраняющий влагу и предохраняющий от механических повреждений, важна для выживания в разных средах.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Ротовое отверстие находится спереди и окружено губами, которые помогают захватывать пищу и взаимодействовать с окружающей средой.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щетинок и ресничек делает поверхность тела гладкой и часто прозрачной, что облегчает скольжение и движение в почве и воде.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пищеварительная система
</a:t>
            </a:r>
            <a:endParaRPr lang="en-US" sz="2666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пищевых источников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способны переваривать растительную и животную материю, а также разлагающиеся органические остатки, что делает их важными участниками экосистем и пищевых цепей.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пищеварения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нематод проходит насквозь: рот, мускулистая глотка, кишечник и анальное отверстие. Такая конструкция обеспечивает эффективное переваривание пищи и выведение отходов.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выделительная система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 нематод происходит через всю поверхность тела, так как специализированные органы дыхания у них отсутствуют.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состоит из двух продольных каналов, которые собирают и выводят продукты обмена веществ.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жизнедеятельности выводятся через выделительное отверстие, расположенное в передней части тела.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позволяет поддерживать внутренний гомеостаз и адаптироваться к различным средам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и женские особи соединяются для передачи спермы, обеспечивая размножение у раздельнополых видов.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множество яиц, что увеличивает шансы на выживание потомства в условиях естественного отбора.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личинок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проходят несколько стадий вне организма хозяина, адаптируясь к условиям окружающей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превращаются во взрослых червей, готовых к дальнейшему размножению и продолжению цикла.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 более многочисленны и оказывают значительное воздействие на здоровье человека и животных.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биологической литературы,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видов: основные классы нематод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паразитов подчёркивает важность изучения и контроля нематод в медицине и сельском хозяйстве.
</a:t>
            </a:r>
            <a:endParaRPr lang="en-US" sz="12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нематоды и их экология
</a:t>
            </a:r>
            <a:endParaRPr lang="en-US" sz="3075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нематоды обитают в почве и водах, где питаются микроорганизмами и разлагающейся органикой, участвуя в экосистемных процессах.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минерализации веществ и поддерживают плодородие почв, что важно для роста растений и поддержания биологического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нематоды животных
</a:t>
            </a:r>
            <a:endParaRPr lang="en-US" sz="3287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Аскариды, острицы и трихинеллы паразитируют в организмах млекопитающих, птиц и рыб, вызывая серьёзные заболевания и ухудшая здоровье хозяев.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Эти паразиты влияют на пищеварительную, кровеносную и нервную системы, снижая иммунитет и вызывая хронические недуги у инфицированных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056" y="15339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корней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нематоды вызывают образование галлов и деформацию корней у картофеля, свёклы и других культур. Это нарушает питание растений и снижает урожайность.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ущерб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от Meloidogyne incognita и подобных видов приводит к серьёзным потерям в сельском хозяйстве, требующим затрат на защиту и восстановление урожаев.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стеблей и листьев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нематоды поражают стебли и листья, вызывая увядание и хлороз. Это негативно сказывается на росте и развитии растений.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растений: вредители сельского хозяйства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5866" y="1584025"/>
            <a:ext cx="3702868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болезни, вызываемые нематодами у человека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заболевания, возбудителей, пути заражения и симптомы, связанные с нематодами. Профилактика включает гигиену и правильную термообработку пищи.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нематодами требует строгой гигиены и термообработки продуктов.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паразитических нематод
</a:t>
            </a:r>
            <a:endParaRPr lang="en-US" sz="3031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Trichinella и её жизненный цикл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Trichinella развиваются в мышечных тканях, а взрослые особи обитают в кишечнике. Заражение происходит через употребление заражённого мяса, что делает жизненный цикл сложным и многоступенчатым.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Ascaris в организме хозяина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аскариды сначала проходят из кишечника в лёгкие, что способствует их развитию, а затем возвращаются в кишечник, где становятся взрослыми особями и начинают размножаться.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кутикула выполняет защитную функцию, предотвращая повреждение от пищеварительных ферментов и иммунного ответа хозяина, что обеспечивает выживание внутри организма.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нематоды развивают крючья и ротовые зубцы, позволяющие крепко удерживаться за ткани хозяина и эффективно питаться, обеспечивая устойчивость к внешним воздействиям.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паразитизму у нематод
</a:t>
            </a:r>
            <a:endParaRPr lang="en-US" sz="3188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задерживать развитие яиц до наступления благоприятных условий гарантирует выживаемость потомства и продолжение жизненного цикла в сложных средах.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 и миниатюрные яйца обеспечивают быстрое распространение и развитие популяций, повышая шансы на заражение новых хозяев.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Модельный организм Caenorhabditis elegans в науке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биомедицинских исследованиях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C. elegans включает изучение старения, нейробиологии и многих заболеваний. Организм помогает понять фундаментальные биологические механизмы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Caenorhabditis elegans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прозрачный нематод изучён досконально: известно строение всех 959 клеток взрослой особи. Полностью расшифрованный геном способствует исследованию генетических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в почве: польза для урожая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нематоды способствуют разложению органики, высвобождая азот и фосфор, необходимые для питания растений, что улучшает рост и повышает плодородие почвы.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Регулируя популяции вредных микроорганизмов, нематоды поддерживают биоразнообразие почвы и улучшают её структуру, способствуя оптимальному водообмену и аэрации корневой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вредными нематодами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и использование устойчивых сортов растений снижают риск заражения, ослабляя жизненный цикл вредителей и уменьшая их численность в почве.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Термическая обработка семян и применение биологических антагонистов помогают бороться с нематодами без вреда для здоровья и окружающей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серьёзной угрозе применяют химические нематоциды, но их использование ограничено из-за негативного воздействия на экологию и полезные организмы.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круглых червей для науки и человека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наследственности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Нематоды служат моделью для изучения генетических процессов, помогая понять механизмы наследования и развития у многоклеточных организмов.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Биоиндикаторы загрязнения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чувствительности к токсинам нематоды применяются для мониторинга экологического состояния почв и водных экосистем.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борьбы с паразитами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8750" y="3699325"/>
            <a:ext cx="85074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устойчивости нематод к стрессам помогает создавать новые методы защиты растений и животных от паразитарных инфекций.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круглых червях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984525" y="3255482"/>
            <a:ext cx="33441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паразитические нематоды, например Placentonema gigantissima, достигают длины до 8 метров, паразитируя в китах. Это делает их одними из крупнейших представителей своего типа.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19000" y="3255482"/>
            <a:ext cx="34545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Ascaris lumbricoides способна отложить до 200 000 яиц за сутки. Нематоды обнаружены на большой глубине в океане, выдерживая экстремальные условия среды.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многообразие и перспективы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черви — ключевые организмы с разнообразными ролями в природе. Их изучение способствует развитию медицины, сельского хозяйства и науки, открывая много новых возможностей для использования.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2026-05-08T02:38:41Z</dcterms:created>
  <dcterms:modified xsi:type="dcterms:W3CDTF">2026-05-08T02:38:41Z</dcterms:modified>
</cp:coreProperties>
</file>