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Грех в литературе раскрывает судьбу человека через нравственный выбор и внутренний разлад.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греха, в котором протекает жизнь человека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XIX–XX веков показывает грех не только как нарушение заповеди, но и как испытание свободы, совести и ответственности. Для старшеклассника это способ понять, как личный выбор формирует характер и судьбу.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греха особенно важна в старшей школе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нарушения нравственного закона герой сталкивается со страхом, стыдом и раскаянием. Эти переживания важны не меньше самого события, потому что раскрывают цену содеянного для личности.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Грех в литературе разрушает целостность человека и его связь с другими. Поэтому авторы часто показывают не эпизод проступка, а цепочку последствий, меняющих всю жизнь героя.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художественном тексте грех начинается не только с действия, но и с внутреннего согласия на зло. Писатели показывают, как мысль, мотив и самооправдание подготавливают поступок.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понимание греха: от поступка к внутреннему состоянию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 и желание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нередко слышит голос совести, но выбирает то, что кажется ему выгодным или сильным. Так возникает мучительное чувство раскола, которое не исчезает после поступка.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Разум и страсть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показывает, что внутренний конфликт делает человека одиноким даже среди людей. Он как будто стоит между светом и тенью, не решаясь окончательно выбрать правду.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Грех как внутренний разлад личности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124672"/>
            <a:ext cx="5955300" cy="24784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русской классики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греха в литературных сюжетах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типичных форм греха и их последствий для героя.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греха ведут к сходному результату: разрыву с людьми, утрате внутренней опоры и усилению нравственного кризиса.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285100"/>
            <a:ext cx="276900" cy="27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49546"/>
            <a:ext cx="276900" cy="246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599175"/>
            <a:ext cx="276900" cy="276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79608"/>
            <a:ext cx="276900" cy="246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Грех как привычка и образ жизни героя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поступка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проступок часто не остаётся единичным: герой возвращается к нему снова, и зло постепенно становится привычным способом действия.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Самооправдание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чувствовать вины, персонаж подменяет правду удобными объяснениями. Так он всё дальше уходит от честной оценки собственных поступков.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внутреннего контроля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совесть притупляется, человек перестаёт различать границу между допустимым и недопустимым. Тогда падение становится частью повседневной жизни.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вместо выбора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подчёркивает, что самое опасное — превращение греха в норму поведения. В этот момент герой уже не борется, а живёт по логике зла.
</a:t>
            </a:r>
            <a:endParaRPr lang="en-US" sz="1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литературном сюжете последствия обычно проявляются одновременно: внутри героя, в семье и в отношениях с окружающими.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Грех затрагивает всю систему жизни персонажа, а не отдельный эпизод, поэтому его эффект всегда глубже внешнего наказания.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русской литературы XIX–XX веков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грех разрушает разные сферы человеческой жизни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Грех возникает там, где человек предпочитает выгоду, гордость или страсть правде и состраданию. Такое решение не снимает свободу, а искажает её смысл.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момент выбора часто становится поворотным в сюжете. От него зависит не только событие, но и дальнейший путь героя, его репутация и внутренняя судьба.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показывает человека свободным, а значит, способным отвечать за собственный выбор. Даже в трудных обстоятельствах герой не освобождается от нравственной ответственности.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выбора и нравственная ответственность героя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нравственного падения в литературном сюжете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логика морального падения в художественном произведении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греховного поступка герой часто испытывает стыд и боится разоблачения. Эти чувства заставляют его скрывать правду, избегать людей и внутренне отдаляться от самого себя.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сокрытие усиливает драматизм сюжета: внешне событие уже совершено, а внутренние последствия только нарастают. Литература показывает, что бегство от истины не снимает вины, а углубляет её.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Стыд, страх и сокрытие после греха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Грех разрушает доверие там, где оно особенно хрупко: в семье, дружбе, любви. Ложь и предательство делают близких людей чужими, а отношения — источником боли и подозрения.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выбирает жестокость или эгоизм, его поступок редко остается личным делом. Он втягивает других в конфликт, усиливает несправедливость и нарушает моральный порядок вокруг себя.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показывает, что вина одного человека часто становится причиной страданий многих. От его выбора зависят судьбы родных, друзей и даже целой среды, в которой он живет.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грех в художественном мире — это не только внутренняя ошибка, но и социальная разрушительная сила. Он делает человеческое пространство небезопасным и отчуждает людей друг от друга.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последствия греха в литературе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Контрастные пары помогают увидеть, как один и тот же выбор может вести либо к сохранению личности, либо к ее нравственному распаду.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утверждается добродетель, тем устойчивее судьба героя; грех же ведет к внутренней дезорганизации и потере опоры.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русской и мировой классики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Добродетель и грех как противоположные модели поведения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464261"/>
            <a:ext cx="5955300" cy="19354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Библейские сюжеты и русская классика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Библейские и литературные образы греха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что грех в литературе всегда раскрывается через конкретный поступок и его последствия для человека и окружающих.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греха связывают личный выбор с утратой духовной целостности и необратимыми последствиями для судьбы.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85725" y="19669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XXI веке грех часто проявляется не в громком преступлении, а в равнодушии, унижении слабого, агрессии и привычке оправдывать жестокие слова как «мнение».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1585725" y="3111488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среда усилила распространение лжи и публичного осуждения. Один необдуманный пост или комментарий способен причинить реальный вред, даже если он кажется безличным.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1585725" y="4256007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Потребительское мышление тоже меняет язык нравственного выбора. Человек начинает оценивать других по выгоде и пользе, а не по достоинству, что обедняет отношения.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585725" y="54005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напоминает: меняются формы, но не сущность зла. Эгоизм, гордость и бесчувствие по-прежнему разрушают человека изнутри и делают его жизнь духовно пустой.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звучание темы греха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Преодоление греха в художественном сюжете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нравственного восстановления героя в литературе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7150" y="3086950"/>
            <a:ext cx="31146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Покаяние начинается с честного взгляда на себя: герой перестает оправдываться, называет зло своим именем и признает, что его выбор причинил боль другим людям.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4541750" y="3086950"/>
            <a:ext cx="3199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покаяние не унижает, а возвращает достоинство. Оно становится поворотом к правде, если за словом следуют поступки: исправление, ответственность и отказ от повторения ошибки.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8252625" y="3086950"/>
            <a:ext cx="3214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важно, что покаяние включает не только сожаление, но и стремление восстановить отношения. Так внутренняя перемена получает реальное нравственное подтверждение.
</a:t>
            </a:r>
            <a:endParaRPr lang="en-US" sz="1500" dirty="0"/>
          </a:p>
        </p:txBody>
      </p:sp>
      <p:sp>
        <p:nvSpPr>
          <p:cNvPr id="6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Покаяние как начало внутреннего обновления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85300" y="1943325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как знак истины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 литературе связан с ясностью мысли, правдой о себе и надеждой на очищение. Он помогает герою увидеть ложность прежнего выбора и перестать жить в самообмане.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света как противоположность греху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6585300" y="4197420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как путь к обновлению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свет противопоставлен тьме, читатель видит не только борьбу добра и зла, но и внутреннее движение личности. Из темноты заблуждения герой может выйти к свободе и нравственной ясности.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перелом часто начинается незаметно: с внутреннего решения, которое затем проверяется повседневными поступками и выдержкой.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Нравственное изменение не бывает мгновенным; оно закрепляется только через повторение добра и постепенное изменение характера.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художественным произведениям о нравственном выборе
</a:t>
            </a:r>
            <a:endParaRPr lang="en-US" sz="1143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внутреннего обновления героя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Зрелость проявляется в отказе перекладывать вину на обстоятельства, моду, окружение или других людей. Подлинная совесть требует признать собственную роль в случившемся.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старшеклассника эта тема особенно важна, потому что учит видеть связь между свободой и ответственностью. Каждый выбор в повседневной жизни формирует характер и судьбу.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подчеркивает: человек отвечает не только за поступок, но и за мотив, слово, намерение и даже за сознательное бездействие, если оно причиняет зло.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человека за свой нравственный выбор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показывает: грех разрушает свободу, отношения и целостность личности, но не отменяет возможности обновления. Признание правды о себе открывает путь к покаянию, прозрению и добру.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Грех как искажение жизни и путь к нравственному возрождению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2026-05-23T18:27:16Z</dcterms:created>
  <dcterms:modified xsi:type="dcterms:W3CDTF">2026-05-23T18:27:16Z</dcterms:modified>
</cp:coreProperties>
</file>