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основная тема алгебры 8 класса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виды, способы решения и связь с графиком параболы.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уравнения
</a:t>
            </a:r>
            <a:endParaRPr lang="en-US" sz="343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решать задачи о площадях, движении и расстояниях. В восьмом классе они учат переходить от формулы к графику и находить неизвестные величины в реальных ситуациях.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в виде ax²+bx+c=0. Такая форма удобна: по ней сразу видно, какие коэффициенты нужно найти и какие формулы применять для решения.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1952642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задаёт «ширину» и направление параболы. Если a положителен, ветви направлены вверх; если отрицателен — вниз. При a=0 уравнение перестаёт быть квадратным.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372536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b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влияет на положение графика относительно оси симметрии. Он помогает определить, где парабола смещается по горизонтали, а значит, меняет расположение её вершины.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549808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c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показывает значение выражения при x=0. На графике это точка пересечения с осью Oy, поэтому свободный член помогает быстро представить положение параболы на координатной плоскости.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27079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 не равно нулю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старший коэффициент равен нулю, член с x² исчезает, и уравнение становится линейным. Поэтому условие a≠0 обязательно для любого квадратного уравнения.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уравнения подсказывают, какой способ решения выбрать быстрее.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уравнения показывает, можно ли решить его по сокращённому правилу или нужен общий алгоритм.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квадратной функции и корни уравнения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y=ax²+bx+c всегда является параболой. По её форме можно понять, как меняется значение функции и насколько быстро она возрастает или убывает.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a&gt;0, парабола открывается вверх, а если a&lt;0 — вниз. Это помогает сразу представить общий вид графика ещё до точного построения по точкам.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 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график пересекает ось Ox, соответствуют решениям уравнения ax²+bx+c=0. Каждая такая точка даёт одно значение x, при котором y равно нулю.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отмечают вершину, ось симметрии и точки пересечения с осями. Эти элементы помогают быстрее понять, сколько корней может иметь уравнение.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быть у квадратного уравнения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корней связано с тем, как парабола расположена относительно оси Ox. Это можно определить ещё до полного вычисления ответа.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 полностью зависят от знака дискриминанта: меньше нуля, равно нулю или больше нуля.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алгебра: связь дискриминанта и графика функции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вариантов ответа определяется только значением D: без графика видно, будут ли корни отсутствовать, совпадать или различаться.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D=b²-4ac, школьный курс алгебры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может дать квадратное уравнение по знаку дискриминанта.
</a:t>
            </a:r>
            <a:endParaRPr lang="en-US" sz="1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квадратного уравнения через дискриминант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уравнения в школьных задачах.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корней квадратного уравнения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7275" y="3662150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D&gt;0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дискриминант больше нуля, уравнение имеет два различных корня. Их находят по формулам x1=(-b-√D)/(2a) и x2=(-b+√D)/(2a), записывая значения аккуратно.
</a:t>
            </a:r>
            <a:endParaRPr lang="en-US" sz="818" dirty="0"/>
          </a:p>
        </p:txBody>
      </p:sp>
      <p:sp>
        <p:nvSpPr>
          <p:cNvPr id="12" name="Text 3"/>
          <p:cNvSpPr txBox="1"/>
          <p:nvPr/>
        </p:nvSpPr>
        <p:spPr>
          <a:xfrm>
            <a:off x="1916800" y="2984487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D=0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равен нулю, получается один корень, потому что оба выражения совпадают. В этом случае используют формулу x=-b/(2a), и решение становится короче.
</a:t>
            </a:r>
            <a:endParaRPr lang="en-US" sz="818" dirty="0"/>
          </a:p>
        </p:txBody>
      </p:sp>
      <p:sp>
        <p:nvSpPr>
          <p:cNvPr id="13" name="Text 4"/>
          <p:cNvSpPr txBox="1"/>
          <p:nvPr/>
        </p:nvSpPr>
        <p:spPr>
          <a:xfrm>
            <a:off x="3426428" y="2300450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2a показывает, что старший коэффициент влияет на оба корня. Поэтому при вычислениях нельзя забывать про него и нужно внимательно работать со знаками.
</a:t>
            </a:r>
            <a:endParaRPr lang="en-US" sz="818" dirty="0"/>
          </a:p>
        </p:txBody>
      </p:sp>
      <p:sp>
        <p:nvSpPr>
          <p:cNvPr id="14" name="Text 5"/>
          <p:cNvSpPr txBox="1"/>
          <p:nvPr/>
        </p:nvSpPr>
        <p:spPr>
          <a:xfrm>
            <a:off x="5106536" y="1590875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подставить числа в формулу, потом аккуратно вычислить корень из дискриминанта и только после этого разделить на 2a. Такой порядок снижает риск ошибки.
</a:t>
            </a:r>
            <a:endParaRPr lang="en-US" sz="818" dirty="0"/>
          </a:p>
        </p:txBody>
      </p:sp>
      <p:sp>
        <p:nvSpPr>
          <p:cNvPr id="15" name="Text 6"/>
          <p:cNvSpPr txBox="1"/>
          <p:nvPr/>
        </p:nvSpPr>
        <p:spPr>
          <a:xfrm>
            <a:off x="6624802" y="890925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их подставляют в исходное уравнение. Это помогает убедиться, что вычисления верны и ни один корень не был записан неверно.
</a:t>
            </a:r>
            <a:endParaRPr lang="en-US" sz="8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неполных квадратных уравнений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x² и x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нет свободного члена, его удобно привести к произведению. После вынесения x за скобку получается выражение x(ax+b)=0, и каждый множитель можно рассмотреть отдельно.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нуля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равно нулю, когда хотя бы один множитель равен нулю. Поэтому нужно решить два простых уравнения: x=0 и ax+b=0, чтобы получить все корни.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x² и 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уравнении нет члена с x, его сначала приводят к виду x²=k. Затем извлекают квадратный корень и получают два возможных значения x, если k положительно.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 решаются быстрее, чем полные, потому что в них меньше вычислений. Такой тип заданий удобно использовать для тренировки внимания к знакам и аккуратности.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квадратных уравнений
</a:t>
            </a:r>
            <a:endParaRPr lang="en-US" sz="256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отличаются по области применения и удобству. Таблица помогает быстро выбрать подходящий метод для конкретного уравнения.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подходит для любого уравнения, а два других способа особенно полезны в более простых или специально устроенных примерах.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класса: тема «Квадратные уравнения»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для приведенного уравнения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применяется к уравнению вида x²+px+q=0, то есть к приведённому квадратному уравнению. Здесь старший коэффициент равен 1, поэтому запись особенно удобна для подбора корней.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корни уравнения обозначить x₁ и x₂, то их сумма равна −p, а произведение — q. Эти два соотношения позволяют проверять догадку и быстро находить подходящую пару чисел.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полезен, если корни целые, небольшие или легко угадываются по произведению и сумме. В таких случаях решение занимает меньше времени, чем вычисление дискриминанта.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числа должны одновременно подходить и по сумме, и по произведению. Если хотя бы одно условие нарушено, значит, корни подобраны неверно и нужно искать другую пару.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решения удобнее в разных примерах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удобство зависит от вида уравнения: структура выражения часто важнее самого числа корней.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приведённых уравнений с целыми корнями чаще выигрывает теорема Виета, а при сложной записи надёжнее использовать дискриминант.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 квадратных уравнений в курсе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формула не заменяет проверку ответа. Подстановка корней в исходное уравнение помогает быстро увидеть вычислительную ошибку и не перенести её в итог.
</a:t>
            </a:r>
            <a:endParaRPr lang="en-US" sz="842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разложении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методе множителей иногда забывают, что произведение равно нулю, если хотя бы один множитель равен нулю. Тогда один из корней просто не замечают.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извлечении квадратного корня нужно помнить о двух вариантах знака. Если записать только положительное значение, одно из решений будет потеряно, особенно в уравнениях с двумя корнями.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формулах корней забывают делить на 2a или подставляют только число a без знака. Из-за этого оба ответа оказываются неправильными, хотя вычисления выглядят похожими на верные.
</a:t>
            </a:r>
            <a:endParaRPr lang="en-US" sz="831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в D=b²-4ac легко потерять знак отрицательного числа. Если не поставить скобки, значение дискриминанта получится неверным уже на первом шаге.
</a:t>
            </a:r>
            <a:endParaRPr lang="en-US" sz="8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мяча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подбрасывают вверх, его высота меняется неравномерно и часто описывается параболой. По уравнению можно найти момент, когда мяч достигнет нужной высоты или вернётся на землю.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прямоугольника выражена через неизвестное число, а площадь задана, задача часто приводит к квадратному уравнению. Тогда сначала находят подходящую сторону, а потом проверяют, подходит ли она по смыслу.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величина в геометрии
</a:t>
            </a:r>
            <a:pPr algn="ctr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периметром, сторонами фигур и расстояниями квадратное уравнение помогает связать несколько условий сразу. На рисунке удобно показать длину, высоту и расстояние, чтобы увидеть, откуда берётся уравнение.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в реальных задачах
</a:t>
            </a:r>
            <a:endParaRPr lang="en-US" sz="3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текстовой задачи к квадратному уравнению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условия задачи в алгебраическую запись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и смысл ответа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уравнения найденные значения нужно подставить обратно в исходную запись. Если равенство выполняется, корень вычислен верно; если нет, ошибка допущена раньше.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ответ должен быть не только вычислительно верным, но и разумным. Длина не может быть отрицательной, а время и количество предметов должны соответствовать реальной ситуации.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Отсеять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математически полученный корень не подходит по условию. Тогда его нужно исключить и оставить только тот ответ, который согласуется с текстом задачи и имеет смысл.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формулам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основные формулы, которые чаще всего нужны при решении квадратных уравнений. Они помогают быстро выбрать нужный шаг.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определяет число решений, формулы корней дают точный ответ, а теорема Виета удобна для быстрого подбора в приведённых уравнениях.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класса: квадратные уравнения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решать квадратные уравнения
</a:t>
            </a:r>
            <a:endParaRPr lang="en-US" sz="272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формулами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квадратных уравнений учит аккуратно подставлять значения, следить за знаками и не терять коэффициенты. Эти навыки нужны почти в каждой теме алгебры.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графиками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 формула связана с параболой на координатной плоскости. Так легче видеть, где уравнение имеет корни и как меняется график.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задачам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встречаются в текстовых задачах, геометрии и физических ситуациях. Они учат переводить условие на язык математики и находить неизвестное по данным.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таких уравнений важно не только найти ответ, но и проверить его. Это развивает внимательность и помогает избегать ошибок в более сложных заданиях.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 — важная ступень в алгебре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учат выбирать способ решения, работать с формулами и проверять ответ. Эта тема соединяет алгебру, графики и практические задачи, поэтому особенно важна для дальнейшего изучения математики.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2026-05-29T11:23:47Z</dcterms:created>
  <dcterms:modified xsi:type="dcterms:W3CDTF">2026-05-29T11:23:47Z</dcterms:modified>
</cp:coreProperties>
</file>