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строение клетки и ключевые темы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клеточного строения и функций прокариот и эукариот, органоидов, мембран и взаимодействия.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клеточной биологии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наблюдения клеток связаны с изобретением микроскопа в XVII веке. Роберт Гук открыл клетки в дереве, а Левенгук исследовал микроорганизмы. В XIX веке сформировалась клеточная теория, определившая понятия структуры и функции клетки.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является базовым структурным и функциональным элементом всех живых организмов, обладая свойствами самовоспроизведения и обмена веществ.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состав входят мембрана, цитоплазма с органеллами и, у эукариот, ядро, обеспечивающее хранение и передачу наследственной информации.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клетки минимален для эффективного обмена веществ, роста и деления, поддерживая жизнеспособность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строение и функции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 мембраны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значение мембраны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состоит из двойного слоя фосфолипидов, встраиваемых белков и внешних углеводных молекул, создавая селективный барьер между клеткой и средой.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регулирует поступление веществ, защищает клетку, обеспечивает межклеточные связи и воспринимает сигналы благодаря рецепторам.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как внутренняя среда клетки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полужидкое содержимое клетки, объединяющее гиалоплазму и органоиды, где происходит большинство клеточных реакций.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Основный компонент — вода, составляющая до 90 %, вместе с ионами, белками, сахарами, аминокислотами и нуклеотидами.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обеспечивает поддержание гомеостаза и создает среду для биохимических процессов.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играет ключевую роль в транспортировке веществ и поддержании структурной целостности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2688" y="1501579"/>
            <a:ext cx="220800" cy="2523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463" y="1539430"/>
            <a:ext cx="220800" cy="176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08638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4588" y="1529617"/>
            <a:ext cx="220800" cy="1962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80538" y="1517350"/>
            <a:ext cx="220800" cy="2208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органоидов и их функции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20661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20661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Мембранные органоиды, обеспечивающие выработку энергии в виде АТФ через процесс клеточного дыхания.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86900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286900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Немембранные структуры, отвечающие за синтез белков, используя информацию иРНК для формирования полипептидных цепей.
</a:t>
            </a:r>
            <a:endParaRPr lang="en-US" sz="1185" dirty="0"/>
          </a:p>
        </p:txBody>
      </p:sp>
      <p:sp>
        <p:nvSpPr>
          <p:cNvPr id="20" name="Text 6"/>
          <p:cNvSpPr txBox="1"/>
          <p:nvPr/>
        </p:nvSpPr>
        <p:spPr>
          <a:xfrm>
            <a:off x="38520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520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в растительных клетках: отвечают за фотосинтез, хранение запасов и пигментацию.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6380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56380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Участвует в модификации, сортировке и упаковке молекул для внутриклеточного и внеклеточного транспорта.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4239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74239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Мембранные пузырьки с гидролитическими ферментами, обеспечивающие расщепление веществ и утилизацию ненужных компонентов.
</a:t>
            </a:r>
            <a:endParaRPr lang="en-US" sz="115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эндоплазматической сети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ЭПС с прикрепленными рибосомами отвечает за производство белков для мембран и секреции. Белки проходят первичную обработку и направляются дальше.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ЭПС и синтез белков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рибосом, гладкая ЭПС синтезирует липиды, регулирует уровень ионов кальция и обезвреживает токсичные вещества внутри клетки.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ЭПС: синтез липидов и детоксикация
</a:t>
            </a:r>
            <a:endParaRPr lang="en-US" sz="13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у разных организмов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растительных клетках аппарат Гольджи участвует в синтезе полисахаридов, необходимых для формирования клеточной стенки.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животных клетках он обеспечивает образование лизосом и обработку липидов, играя ключевую роль в клеточном метаболизме.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механизм — сортировка и транспорт белков и липидов к различным участкам клетки, обеспечивая её функциональное разнообразие.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органоидов при синтезе и транспортировке белков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от синтеза до выведения белковых продуктов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основные функции аппарата Гольджи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состоит из серии плоских, уплощённых мембранных цистерн, расположенных в близком соседстве, образуя комплекс.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обеспечивает доработку и сортировку белков и липидов, поступающих из эндоплазматической сети для дальнейшего использования.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Синтезирует полисахариды, необходимые для клеточной стенки у растений, а также формирует лизосомы у животных.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активность аппарата зависит от типа клетки и её метаболических потребностей, адаптируясь к условиям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Лизосомы: строение и биологическая роль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представляют собой мембранные сферы, включающие набор гидролитических ферментов, обеспечивающих расщепление макромолекул для внутриклеточного переваривания.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утилизации повреждённых органоидов и обеспечивают процесс апоптоза, регулирующий программированную гибель клеток для поддержания гомеостаза.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лизосомы защищают клетку от патогенных микроорганизмов, разрушая проникшие внутрь бактерии и вирусы, препятствуя их размножению.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Вакуоли: типы и значения в клетке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— это мембранные резервуары, заполненные клеточным соком, играющие ключевую роль в поддержании внутреннего давления в растительных клетках.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накапливаются вода, питательные вещества и запасные соединения, что способствует выживанию и росту клетки в условиях изменяющейся среды.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вакуоли участвуют в удалении токсинов и продуктов обмена, обеспечивая клетке защиту от вредных веществ и стабильность внутренней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Рибосомы: универсальные фабрики белка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состоят из двух субъединиц — большой и малой, образованных белками и рибосомной РНК, которые совместно осуществляют синтез белков по матрице иРНК.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рибосомы синтезируют белки, функционирующие в цитоплазме, тогда как рибосомы, связанные с мембранами, обеспечивают производство белков для мембран или секреции.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рибосомы имеют размер 70S и отличаются по составу от эукариотических 80S, что отражает их эволюционные различия.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рибосомы являются универсальными и необходимыми элементами для поддержания жизнедеятельности клеток всех живых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 их энергетическая функция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имеют овальную форму с двойной мембраной, внутренняя из которых образует складки — кристы, увеличивающие площадь для реакций. Они содержат собственную ДНК и рибосомы, позволяющие синтезировать необходимые белки автономно.
</a:t>
            </a:r>
            <a:endParaRPr lang="en-US" sz="806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митохондрий и их особенности
</a:t>
            </a:r>
            <a:endParaRPr lang="en-US" sz="1287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функция митохондрий — выработка АТФ посредством окислительного фосфорилирования. Их число в клетке коррелирует с энергетическими запросами, например, в мышцах митохондрий значительно больше для обеспечения интенсивного обмена веществ.
</a:t>
            </a:r>
            <a:endParaRPr lang="en-US" sz="806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митохондрий в клеточном дыхании
</a:t>
            </a:r>
            <a:endParaRPr lang="en-US" sz="129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5600" y="1547200"/>
            <a:ext cx="6834900" cy="7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Пластиды: разнообразие функций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74100" y="2944625"/>
            <a:ext cx="31383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 делятся на три основные категории: хлоропласты, хромопласты и лейкопласты. Каждый тип выполняет свою уникальную роль в растительной клетке, обеспечивая фотосинтез, окраску или запас веществ.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89350" y="2944625"/>
            <a:ext cx="32973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 способны преобразовываться друг в друга при изменении условий, что позволяет растению адаптироваться и эффективно использовать ресурсы для роста и развития.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74100" y="2388200"/>
            <a:ext cx="31383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пластид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89350" y="2388200"/>
            <a:ext cx="32973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пластичность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Цитоскелет: элементы и функции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формируется из трёх основных типов волокон: микротрубочек, участвующих в формировании веретена деления и транспортных путей.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Актиновые филаменты обеспечивают форму клетки, подвижность и взаимодействие с внешней средой, а также участвуют в цитокинезе — делении цитоплазмы.
</a:t>
            </a:r>
            <a:endParaRPr lang="en-US" sz="1111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филаменты придают прочность и устойчивость клетке, поддерживают органеллы в стабильном положении и обеспечивают механическую защиту.
</a:t>
            </a:r>
            <a:endParaRPr lang="en-US" sz="114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Ядро: хранение генетической информации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обособленная структура с двойной мембраной, содержащая хроматин, комплексы ДНК, связанных с белками, а также ядрышки, где синтезируется рибосомная РНК.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контролирует клеточные процессы, управляя экспрессией генов, репликацией ДНК и координацией деления клетки через митоз и мейоз, обеспечивая передачу наследственной информации.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238" y="1736425"/>
            <a:ext cx="3602573" cy="2272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прокариотами и эукариотами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структурные и функциональные отличия между двумя основными типами клеток, отражая особенности организации и сложности живых организмов.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характеризуются простой структурой без ядра и мембранных органоидов, в то время как эукариоты имеют сложную компартментализацию и специализированные органоиды.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 Biology, 12th Edition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теория: исторические основы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1838–1839 годах Шлейден и Шванн сформулировали основные положения клеточной теории, определив клетку как строительный блок всех живых организмов.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1855 году Вирхов дополнил теорию утверждением, что клетки возникают только путем деления существующих, опровергая спонтанное зарождение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принципы легли в основу современной биологии и обосновали единство и непрерывность жизни на уровне клеток.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клетки — ключ к раскрытию механизмов жизни, развития медицины и биотехнологий, а также к углублённому изучению эволюции и разнообразия живых организмов.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изучения клеточного строения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2026-05-10T05:29:36Z</dcterms:created>
  <dcterms:modified xsi:type="dcterms:W3CDTF">2026-05-10T05:29:36Z</dcterms:modified>
</cp:coreProperties>
</file>