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образования половых клеток: ключевые темы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формирование гамет, мейоз и генетическую изменчивость в живых организмах.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 обеспечивают передачу наследственности и генетическое разнообразие, поддерживая эволюцию животных, растений и грибов. Изучение гаметогенеза раскрывает основы биологических процессов жизненного цикла.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половых клеток в жизни организма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представляет собой комплекс процессов, приводящих к образованию половых клеток в животных и растениях, обеспечивая наследственную передачу.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Гамета — это специализированная гаплоидная клетка с половиной хромосомного набора, участвующая в половом размножении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мужские гаметы (сперматозоиды у животных, споры у растений) и женские гаметы (яйцеклетки), отличающиеся функциями и строением.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половых клеток и гаметогенеза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мейоза: последовательность и фазы клеточных делений
</a:t>
            </a:r>
            <a:endParaRPr lang="en-US" sz="2041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937725"/>
            <a:ext cx="2294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фаза деления — редукционное разделение хромосом на гомологичные пары, включая четыре основные стадии с профазой I и кроссинговером.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50350" y="13717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I и цитокинез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два гаплоидных ядра, завершается деление клетки, уменьшая количество хромосом вдвое для обеих новых клеток.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18025" y="29288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II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фаза деления схожа с митозом, разделяя сестринские хроматиды, включает четыре стадии, начиная с профазы II.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24975" y="13717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II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четыре гаплоидные клетки с уникальными геномными наборами, каждая из которых готова к участию в размножении.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685800" y="2928825"/>
            <a:ext cx="19446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мейоза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Образовавшиеся гаметы несут по половине хромосомного набора, что обеспечивает стабильность числа хромосом следующего поколения.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первой фазы мейоза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I включает спаривание гомологичных хромосом и обмен генетическим материалом через кроссинговер, что усиливает генетическую вариативность.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метафазе I пары хромосом выстраиваются на экваторе клетки, обеспечивая корректное распределение наследственного материала.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I характеризуется расхождением гомологичных хромосом к противоположным полюсам, что снижает число хромосом вдвое.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I завершается формированием двух гаплоидных ядер и разделением цитоплазмы, подготавливая клетки к следующему делению.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II начинается с конденсации хромосом без дополнительного удвоения ДНК, подготавливая клетку к делению.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 метафазе II хромосомы выстраиваются в экваториальной плоскости для равномерного распределения.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II и телофаза II сопровождаются расхождением сестринских хроматид и образованием четырех гаплоидных клеток с уникальными генами.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второй фазы мейоза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учебной биологии, 2024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образует две идентичные клетки с полным набором хромосом, поддерживая рост. Мейоз формирует четыре разные гаметы с половинным набором.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обеспечивает генетическую вариативность и стабильность хромосомного числа в популяции, отличаясь от митоза.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сопоставление процессов митоза и мейоза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генетического разнообразия в мейозе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Кроссинговер: обмен генетическим материалом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профазы I гомологичные хромосомы обмениваются участками, создавая новые комбинации генов и увеличивая вариативность наследственных признаков.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распределение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анафазе I случайное разделение хромосом на дочерние клетки приводит к уникальным сочетаниям хромосом в гаметах.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слияние гамет при оплодотворении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генов от двух родителей при слиянии гамет обеспечивает ещё больший уровень генетического разнообразия в потомстве.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содержит крупное ядро, богатое РНК и ДНК, что обеспечивает хранение и передачу наследственной информации.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генетический материал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кортикальный слой предотвращает проникновение более одного сперматозоида, сохраняя целостность генетического материала.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Кортикальный слой и блокировка полиспермии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Желток в цитоплазме обеспечивает питательное обеспечение зародыша, а большой размер клетки (около 120 мкм) способствует развитию.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запасы и размер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яйцеклетки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сперматозоида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Головка и акросома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головке содержится ядро с генетической информацией и акросома, необходимая для преодоления оболочек яйцеклетки.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шейки и хвоста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Шейка содержит центриоли, а хвост — жгутик с митохондриями, обеспечивающими энергетический метаболизм для движения.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малы — около 50–60 мкм, и предназначены для доставки отцовского генома и активации яйцеклетки при оплодотворении.
</a:t>
            </a:r>
            <a:endParaRPr lang="en-US" sz="1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предотвращает удвоение числа хромосом в каждой новой генерации, обеспечивая стабильность генетического комплекса вида и предотвращая геномный хаос при половых циклах.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кроссинговера и случайного распределения хромосом во время мейоза способствуют созданию уникальных комбинаций генов, усиливая генетическое разнообразие в популяции.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гаплоидных клеток — основное условие поддержания наследственной стабильности, что важно для сохранения биологической целостности и эволюционной устойчивости организмов.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мейоза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и овогенез: основные различия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сперматогенеза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запускается с наступлением полового созревания и продолжается непрерывно у мужчин на протяжении жизни, обеспечивая постоянное обновление мужских половых клеток.
</a:t>
            </a:r>
            <a:endParaRPr lang="en-US" sz="1141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овогенеза
</a:t>
            </a:r>
            <a:pPr algn="l" indent="0" marL="0">
              <a:lnSpc>
                <a:spcPct val="130039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Овогенез стартует ещё во внутриутробном периоде; овогонии активно делятся и переходят в первичные овоциты, которые задерживаются в профазе I мейоза до полового созревания.
</a:t>
            </a:r>
            <a:endParaRPr lang="en-US" sz="1174" dirty="0"/>
          </a:p>
        </p:txBody>
      </p:sp>
      <p:sp>
        <p:nvSpPr>
          <p:cNvPr id="10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овогенеза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полового созревания первичные овоциты завершают мейоз I, формируя вторичные овоциты, которые в дальнейшем, после оплодотворения, завершают мейоз II и образуют яйцеклетку.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сперматогенеза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сперматогенеза сперматогонии последовательно превращаются в сперматоциты, сперматиды, а затем в зрелые подвижные сперматозоиды, готовые к оплодотворению.
</a:t>
            </a:r>
            <a:endParaRPr lang="en-US" sz="11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288" y="1508528"/>
            <a:ext cx="4041624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человека, учебник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характеристик мужского и женского гаметогенеза по месту образования, продолжительности, количеству продуктов и морфологии.
</a:t>
            </a:r>
            <a:pPr algn="l" indent="0" marL="0">
              <a:lnSpc>
                <a:spcPct val="15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обеспечивает массовое производство мелких движущихся клеток, овогенез — ограниченное число крупных питательных гамет с циклическим развитием.
</a:t>
            </a:r>
            <a:endParaRPr lang="en-US" sz="1071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сперматогенез и овогенез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происходит в профазе I мейоза, когда гомологичные хромосомы обмениваются участками, что генерирует новые комбинации аллелей и увеличивает генетическую изменчивость.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у человека на каждую пару хромосом приходится от одного до трёх кроссинговеров, что способствует долгосрочной адаптивности и эволюционному потенциалу популяций.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кроссинговера и его значение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половых клеток у растений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мужские гаметы формируются в микроспорангиях тычинок, включая антеридии у низших форм, а женские – в завязи пестика и архегониях у нижших растений.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Особенностью покрытосеменных является двойное оплодотворение, что отличается от животных; сроки гаметогенеза и морфология гамет отражают адаптации к условиям растительного размножения.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187" y="1285525"/>
            <a:ext cx="183788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мужских и женских гамет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гаметы несут половину генетического материала, однако мужские гаметы специализируются на доставке генома и активации яйцеклетки после слияния.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функция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обладают жгутиком, обеспечивающим активное движение к яйцеклетке, в то время как яйцеклетки неподвижны и обеспечивают среду для оплодотворения.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Яйцеклетки значительно крупнее сперматозоидов, что связано с запасом питательных веществ и структурой, обеспечивающей поддержание эмбрионального развития.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масса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включают сбои в спайке и сегрегации хромосом; последствия нарушений варьируют от врождённых дефектов до бесплодия у носителей аномалий.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Нерасхождение хромосом в анафазе мейоза может привести к анеуплоидиям, вызывающим серьёзные генетические синдромы, такие как синдром Дауна с дополнительной 21-й хромосомой.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нарушения включают синдром Клайнфельтера (XXY), возникающий вследствие ошибочного распределения половых хромосом, влияющий на развитие и фертильность.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нарушения при образовании половых клеток
</a:t>
            </a:r>
            <a:endParaRPr lang="en-US" sz="2182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 жизненный цикл организмов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смены поколений у животных и растений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репродуктивные технологии и образование гамет
</a:t>
            </a:r>
            <a:endParaRPr lang="en-US" sz="1929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Экстракорпоральное оплодотворение и криоконсервация гамет значительно увеличили шансы на успешное лечение бесплодия, обеспечивая сохранение и использование половых клеток вне организма.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методы создания искусственных гамет, что открывает перспективы для пар с генетическими нарушениями и расширяет возможности репродуктивной медицины.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диагностика эмбрионов позволяет выявлять наследственные болезни на ранних этапах, повышая эффективность предотвращения генетических заболеваний.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вмешательство в процессы гаметогенеза поднимает важные биоэтические вопросы, требующие строгого контроля и баланса между медициной и моралью.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изучения половых клеток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мейоза и гаметогенеза раскрывает фундаментальные механизмы наследственности и эволюции, создавая основу для развития биомедицины и агротехнологий при учёте этических норм.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2026-05-10T07:14:54Z</dcterms:created>
  <dcterms:modified xsi:type="dcterms:W3CDTF">2026-05-10T07:14:54Z</dcterms:modified>
</cp:coreProperties>
</file>