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Класс Птицы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разнообразный класс с оперением, клювом и теплокровностью по всему миру.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эволюция птиц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развились от пернатых динозавров около 150 миллионов лет назад. Археоптерикс — древнее существо с признаками как птиц, так и рептилий. Благодаря эволюции у птиц появились легкий скелет, оперение и высокая постоянная температура тела.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и клюв: инструменты выживания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птицы оснащена разнообразными типами клювов, которые не содержат зубов, но хорошо адаптированы для добычи пищи. Каждый клюв отражает образ жизни и среду обитания птицы.
</a:t>
            </a:r>
            <a:endParaRPr lang="en-US" sz="1297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и перья: защитная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птицы покрыто перьями, которые обеспечивают терморегуляцию и помогают при полёте, а также служат камуфляжем и сигналами в брачных ритуалах.
</a:t>
            </a:r>
            <a:endParaRPr lang="en-US" sz="1338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и хвост: разнообразие приспособлений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Ноги и крылья птиц приспособлены для разных целей — плавания, лазания или передвижения по суше. Хвост помогает управлять полётом и сохранять равновесие.
</a:t>
            </a:r>
            <a:endParaRPr lang="en-US" sz="1297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птицы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Перья: строение и функции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перьев и их роль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Контурные перья придают птице форму и защищают от влаги, пуховые — сохраняют тепло. Маховые и рулевые перья обеспечивают управляемый и мощный полёт.
</a:t>
            </a:r>
            <a:endParaRPr lang="en-US" sz="1305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Микроструктура пера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Перо состоит из центрального стержня и расположенных по бокам бородок, которые сцепляются между собой. Такая структура делает оперение прочным и гибким.
</a:t>
            </a:r>
            <a:endParaRPr lang="en-US" sz="130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478757"/>
            <a:ext cx="6228408" cy="231733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клювов у птиц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связь формы клюва с образом жизни птиц и их способами добычи пищи.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клюва отражает экологическую нишу и тип питания птицы.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скелета и мышц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птиц лёгкий за счёт полых костей, что уменьшает вес и облегчает полёт.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Киль — костный гребень на груди — служит основой для крепления мощных летательных мышц.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прочные, в ногах имеется цевка, увеличивающая жёсткость и шустрый шаг.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полету у птиц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эволюционные изменения для успешного полёта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птиц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оснащены лёгкими и воздушными мешками, что позволяет воздуху проходить через лёгкие и при вдохе, и при выдохе, обеспечивая максимальный газообмен.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поддерживает высокий уровень обмена веществ и энергозатраты во время полёта, обеспечивая мышцам достаточное количество кислорода.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поступает через клюв в пищевод и зоб, где происходит первоначальное размягчение и хранение.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состоит из железистой части, переваривающей пищу химически, и мышечной части, измельчающей её механически.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пищеварительной системы адаптировано для быстрого переваривания и усвоения пищи при высоком обмене веществ.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Кишечник обеспечивает эффективное всасывание питательных веществ для поддержания энергии и жизнедеятельности птицы.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38–42°C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постоянной температуры обеспечивает высокий метаболизм и активность птиц в полёте.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животных, 2020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имеют четырёхкамерное сердце с полным разделением артериальной и венозной крови, что гарантирует эффективный кровоток и стабильную температуру.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уход за потомством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откладывают яйца с прочной скорлупой в гнёзда, построенные в разных местах. Яйца высиживают оба или один из родителей, обеспечивая тепловой режим для развития эмбриона.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птенцах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кормят и защищают птенцов, обучая их добыче пищи и безопасности. Совместное проживание и уход повышают выживаемость потомства в первые жизненные недели.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распространение птиц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обитают в самых разных климатических зонах, от тропиков до полярных регионов, демонстрируя гибкость в адаптации к условиям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доля видов приходится на Австралию и Океанию, что отражает разнообразие экосистем и изоляцию региона.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Орнитологический атлас, 2023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17" y="2233462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266" y="2213619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4755" y="2248379"/>
            <a:ext cx="589800" cy="524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71264" y="2223541"/>
            <a:ext cx="484838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и среды обитания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Певчие птицы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малиновки и жаворонки, которые отличаются ярким голосом. Они предпочитают леса и кустарники, где находят пищу и укрытия.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птицы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Орлы и ястребы — сильные хищники, охотящиеся на мелких животных. Их обитание — горы, открытые пространства и леса с хорошим обзором.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Водоплавающие птицы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Утки и гуси живут вблизи водоемов, приспособлены к плаванию и добыче пищи в воде. Они играют важную роль в водных экосистемах.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птицы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Страусы и тетерева обитают преимущественно на равнинах и в степях, адаптированы к жизни на земле с развитой маскировкой и быстрым бегом.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426" y="2400298"/>
            <a:ext cx="5487066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отрядов: воробьинообразные, хищные, водоплавающие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отличия в размере, строении клюва и питании трёх основных отрядов птиц, определяющие их экологические ниши.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клюва и размер напрямую связаны с пищевыми предпочтениями и образом жизни каждой группы.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птиц, 2022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птиц в природе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способствуют распространению семян растений, обеспечивая рост новых поколений и поддержание биоразнообразия в экосистемах.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регулируют численность насекомых и вредителей, предотвращая экологический дисбаланс и сохраняя здоровье сельскохозяйственных культур.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участвуют в опылении цветов и служат индикаторами экологического состояния, отражая качество среды их обитания.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обеспечивают человека пищей и материалом для одежды, а также играют культурную роль в традициях и искусстве многих народов.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 птиц — потеря среды обитания, загрязнение, браконьерство и изменение климата, требующие экологической защиты и устойчивого использования.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человек: значение и проблемы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Скопа — охраняемый хищник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Скопа — крупная рыболовная птица, исчезающая из-за загрязнения водоёмов и утраты мест гнездования. Программы защиты помогают восстанавливать её численность.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— символ российской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 нуждаются в охране болот и водоёмов. Их миграции уязвимы к изменениям климата и человеческой активности, что сказывается на популяции.
</a:t>
            </a:r>
            <a:endParaRPr lang="en-US" sz="1336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Стерх — редкий журавль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Стерх — одна из самых редких птиц России. Несколько программ направлены на сохранение этого вида, включая охрану гнёзд и запрет охоты.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книга: охраняемые виды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птицах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— единственная птица, способная летать назад благодаря особому строению крыльев и высокой частоте взмахов, достигающей до 80 раз в секунду.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Императорский пингвин — крупнейшая птица Антарктиды, родители высиживают яйца поочерёдно в суровых погодных условиях до двух месяцев.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 — самая крупная птица, достигающая роста до 2,7 метров, но не умеет летать, компенсируя это скоростью бега до 70 км/ч.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птиц, например, голуби, способны ориентироваться на большие расстояния при миграции, используя магнитное поле Земли и визуальные ориентиры.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8895" y="2054943"/>
            <a:ext cx="3166808" cy="36600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722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современных птиц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85475" y="2247175"/>
            <a:ext cx="3282300" cy="33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разделение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птицы эволюционировали в различные экологические группы, приспособленные к полёту, жизни в лесах, водоёмах или открытых пространствах.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536103" y="2247175"/>
            <a:ext cx="3282300" cy="33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адаптаций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адаптации отражены в способах добычи пищи, типах гнёзд и поведении миграции, что обеспечивает успешное выживание в различных биотопах.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хранители баланса природы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играют важную роль в экосистемах, обеспечивая устойчивость природных процессов. Их охрана необходима для сохранения богатства жизни и здоровья планеты.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2026-05-08T01:46:24Z</dcterms:created>
  <dcterms:modified xsi:type="dcterms:W3CDTF">2026-05-08T01:46:24Z</dcterms:modified>
</cp:coreProperties>
</file>