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воля, эмоции, внимание — три ключевых механизма психики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Воля, эмоции и внимание формируют поведение и личность подростков.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и биологические основы психических процессов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Воля, эмоции и внимание регулируют поведение и развиваются в подростковом возрасте. Их основа — работа мозга и нервной системы, что способствует саморегуляции и эмоциональному балансу.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Воля: определение и основные характеристики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Воля — это сознательный процесс, позволяющий принимать решения и контролировать действия, даже в сложных ситуациях. Она проявляется в настойчивости и управлении внутренними порывами.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воли включают завершение начатых дел, сопротивление отвлечениям и способность держать эмоции под контролем, что важно для успешной подготовки к важным задачам.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Выполнение домашних заданий и подготовка к контрольным в установленные сроки демонстрируют способность к планированию и ответственности.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воли в жизни восьмиклассников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прокрастинации позволяет эффективно справляться с учебной нагрузкой и организовывать своё время.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необдуманных поступков под давлением сверстников показывает умение противостоять внешнему влиянию и сохранять личные принципы.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и участие в олимпиадах отражают стремление к долгосрочным целям и развивают настойчивость.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Повседневное выполнение обещаний формирует чувство ответственности и стимулирует самодисциплину.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кружках и проектах развивает умение доводить дела до конца и укрепляет настойчивость.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импульсивных реакций поддерживается внутренними правилами и наставничеством взрослых, что способствует эмоциональной зрелости.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воля в подростковом возрасте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волевого действия: пошаговый процесс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психологические исследования самоконтроля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ослабления воли у подростков: статистика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воли часто связано с потерей интереса к учёбе и общим эмоциональным истощением.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— мотивационный спад и хроническая усталость, влияющие на самоорганизацию.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исследования подростковой психологии,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Эмоции: определение, биологическая роль и функции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эмоции?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— это внутренние состояния, которые появляются в ответ на важные события или мысли. Они помогают осознать своё отношение к ситуации.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значимость эмоций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 эмоции обеспечивают адаптацию и выживание, сигнализируя о потребностях и угрозах, а также поддерживая социальные связи.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эмоции, такие как радость и гордость, способствуют общению и укрепляют дружеские отношения.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эмоции — страх, гнев и грусть — сигнализируют о проблемах, побуждая к их решению.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состояния, например апатия и спокойствие, характеризуют периоды отсутствия сильных переживаний и влияют на мотивацию.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эмоций: базовые и сложные проявления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проявления эмоций у подростков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удивление отражается на лице подростка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при сильном удивлении открывает глаза и приподнимает брови. Такое выражение сопровождается учащённым дыханием и напряжением мышц лица, что позволяет окружающим понять внутреннее состояние.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как физическое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радости учащается сердцебиение и появляется улыбка. Руки подростка могут слегка дрожать от эмоционального подъёма, а осанка становится более открытной и расслабленной.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интеллект помогает подросткам лучше понимать свои чувства, что способствует развитию самоконтроля и предотвращает импульсивные поступки в стрессовых ситуациях.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интеллект и его значение для школьников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распознавать эмоции окружающих развивает эмпатию, что улучшает общение и помогает находить общий язык с одноклассниками и учителями.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разрешения конфликтов через эмоциональное понимание обеспечивают мирное и конструктивное взаимодействие в школьном коллективе.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эмоциональный интеллект снижает давление сверстников, повышая уверенность подростка и укрепляя его социальные связи.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воли и эмоций: различия и точки пересечения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Данная таблица отражает основные функции и особенности воли и эмоций, подчёркивая их взаимодополняющие роли в жизни подростков.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Воля регулирует действия, управляя эмоциями, тогда как эмоции могут стимулировать или мешать волевым проявлениям.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«Основы психологии для подростков», учебник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Внимание: определение и основные свойства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отвечает за выбор и концентрацию психических ресурсов на важных объектах или задачах, позволяя подростку эффективно усваивать информацию. Это базовый механизм обеспечения продуктивного обучения.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внимания включают концентрацию — способность сосредоточиться на одном предмете, устойчивость — длительность фокуса, и переключаемость — быстрое изменение объекта внимания при необходимости.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Непроизвольное внимание активируется автоматически при неожиданном событии, например, громком звуке, привлекая сиюминутное восприятие без сознательных усилий.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Произвольное внимание требует целенаправленного усилия, как при изучении сложной темы или выполнении домашних заданий, когда нужен полный фокус на задаче.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Послепроизвольное внимание основывается на интересе человека и проявляется в легком, устойчивом восприятии, например, при работе над любимым хобби или проектом.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внимания: классификация и примеры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переключения внимания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переключения и адаптации внимания у подростков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характеристик воли, эмоций и внимания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регуляции поведения, мотивации и управлении усилием между волей, эмоциями и вниманием у подростков.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Воля обеспечивает самоконтроль, эмоции — быструю реакцию, а внимание — выбор и удержание информации.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 и психологии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внимание подростков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цифровых технологий на концентрацию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использование смартфонов и планшетов способствует частым отвлечениям, усложняя удержание внимания на учебных задачах и снижая эффективность обучения в школе.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и его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Хроническое недосыпание у подростков ведёт к снижению способности к концентрации и устойчивости внимания, что отражается на успеваемости и общем состоянии здоровья.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состояния и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перед экзаменом или радостные события после достижения успехов меняют уровень концентрации, что влияет на качество восприятия информации и учебную мотивацию.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конкретных, достижимых целей помогает подросткам направить усилия в учебе и поддерживать мотивацию на протяжении времени.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рекомендации: развитие воли, внимания и эмоционального баланса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учебного времени с регулярными паузами способствует поддержанию концентрации и предотвращает переутомление.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Ведение дневника эмоций и открытое обсуждение переживаний с близкими развивают эмоциональную осознанность и уменьшают стресс.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для тренировки внимания, такие как чтение вслух или творчество, усиливают способности к концентрации и управлению внутренним состоянием.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успеха: школьники с развитой волей, вниманием и эмоциональным интеллектом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Победитель олимпиад с крепкой волей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Ученик, прошедший через многоэтапную подготовку к олимпиадам, демонстрирует настойчивость и самодисциплину, что позволило ему достичь высоких результатов в науке.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Спортсмен с эмоциональной устойчивостью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Подросток, регулярно тренирующийся и контролирующий свои эмоции после поражений, добился заметных успехов в спортивных соревнованиях благодаря внутреннему балансу и вниманию к деталям.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в школьных проектах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 реализуя коллективные проекты, подросток эффективно использует навыки эмоционального интеллекта и концентрации, успешно решая конфликты и ведя команду к общей цели.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Гармоничное развитие основных психических процессов — залог успешной адаптации подростков и формирования ключевых компетенций для жизни и учёбы.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интеграции воли, эмоций и внимания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2026-05-09T03:04:40Z</dcterms:created>
  <dcterms:modified xsi:type="dcterms:W3CDTF">2026-05-09T03:04:40Z</dcterms:modified>
</cp:coreProperties>
</file>