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ранней лирики: как личное чувство превращается в поэтический мир
</a:t>
            </a:r>
            <a:endParaRPr lang="en-US" sz="3319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становится общим смыслом и поэтическим образом.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в литературе XIX века
</a:t>
            </a:r>
            <a:endParaRPr lang="en-US" sz="279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формируется в русле романтизма: она сосредоточена на чувствах, внутренней свободе, исключительности личности и символическом пейзаже. Через эти черты поэты XIX века по-разному раскрывают человека, время и его духовный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5299" y="1341433"/>
            <a:ext cx="246012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организует лирическое содержание
</a:t>
            </a:r>
            <a:endParaRPr lang="en-US" sz="262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Любовный мотив задаёт эмоциональный центр стихотворения, связывая чувство с памятью, ожиданием, утратой и внутренней зависимостью от другого человека.
</a:t>
            </a:r>
            <a:endParaRPr lang="en-US" sz="1377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мотив создаёт пространство тишины, тайны и сосредоточенного размышления, где особенно отчётливо слышен внутренний голос героя.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помогает показать поиск жизненного пути, сомнение и движение к решению, которое ещё не стало окончательным выбором.
</a:t>
            </a:r>
            <a:endParaRPr lang="en-US" sz="144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ранней лирике передаёт настроение героя: состояние души словно отражается в осени, ветре, звёздах, тумане или море.
</a:t>
            </a:r>
            <a:endParaRPr lang="en-US" sz="150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свободы выражает стремление к духовной независимости, сопротивление давлению извне и право личности на собственную мысль и чувство.
</a:t>
            </a:r>
            <a:endParaRPr lang="en-US" sz="150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портрет героя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ранних стихотворений чаще всего молод, чувствителен и склонен к самоанализу. Он остро переживает своё отличие от других и стремится понять собственное место в мире.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проявляется в стихах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состояние нередко передаётся через мотивы одиночества, мечты и духовной свободы. Образ поэта у окна, на дороге или в ночном пейзаже подчёркивает сосредоточенность на внутренней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почти всегда работает в связке с конкретным образом и создаёт целостное эмоциональное поле.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мотивов ранней лирики русских поэтов XIX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связаны с определёнными смыслами и устойчивыми образами.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смысл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тематический анализ ранней лирики русских поэтов XIX века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ведущих мотивов в ранней лирике
</a:t>
            </a:r>
            <a:endParaRPr lang="en-US" sz="217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 корпуса, а обобщённый тематический анализ типичных текстов ранней лирики.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любовь и природа; остальные мотивы уточняют психологический и философский смысл переживания.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любви и разлуки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в ранней лирике редко изображается как спокойная гармония. Оно чаще связано с недосказанностью, дистанцией и болезненным ожиданием ответа.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появляются письма, воспоминания, прощание и молчание, которые показывают хрупкость близости. Любовь здесь становится испытанием глубины личности.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усиливает трагизм переживания и делает чувство мерой человеческой ценности. Чем сильнее любовь, тем отчётливее в ней слышится мотив потери.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ранней лирике никогда не остаётся нейтральным фоном. Она вступает в смысловую связь с переживанием героя и помогает передать его настроение.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звёзды, ветер, осень, весна, море и туман получают психологическую нагрузку. Через них выражаются тоска, тревога, надежда или внезапный подъём чувства.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часто строится как зеркало внутреннего состояния. Внешний мир не просто описывается, а становится способом прочитать душевное движение человека.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природа в ранней лирике помогает соединить конкретное впечатление и обобщённый смысл, делая стихотворение эмоционально точным и многозначным.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природы как отражение души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1" y="141075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одиночество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Отдельность личности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ощущает себя оторванным от толпы и не находит отклика в окружающем мире. Его внутренний опыт не совпадает с внешней жизнью.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дорога, закрытая комната или безлюдный пейзаж подчёркивают замкнутость и создают ощущение жизненной дистанции между человеком и миром.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сосредоточенность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усиливает чувство одиночества, потому что в тишине особенно ясно звучат сомнение, память и внутренний диалог героя с самим собой.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глубина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отчуждения не сводится к личной тоске: он помогает увидеть конфликт между внутренней свободой личности и давлением внешней реальности.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мотив в раннем стихотворении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композицию ранней лирики: от частного переживания к обобщению и выводу.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свободы и внутреннего выбора
</a:t>
            </a:r>
            <a:endParaRPr lang="en-US" sz="268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ранней лирике понимается прежде всего как независимость духа: герой хочет мыслить и чувствовать без навязанных правил, даже если это приводит его к одиночеству и внутреннему конфликту.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часто раскрывается через образы дороги, ветра, неба, паруса и высоты: они передают движение, стремление к пределу и романтическое ощущение открытого жизненного пространства.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 в такой поэзии важнее внешнего успеха: личность ценится за верность себе, способность сопротивляться давлению среды и сохранять достоинство перед лицом обстоятельств.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времени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 даёт забыть
</a:t>
            </a:r>
            <a:pPr algn="l" indent="0" marL="0">
              <a:lnSpc>
                <a:spcPct val="90000"/>
              </a:lnSpc>
              <a:buNone/>
            </a:pPr>
            <a:r>
              <a:rPr lang="en-US" sz="3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письмо в ранней лирике часто становится не просто предметом, а знаком пережитого чувства. Оно возвращает героя к прошлому, где любовь ещё была возможна. Вместе с письмом оживают интонации, жесты и обещания, которые время уже изменило.
</a:t>
            </a:r>
            <a:endParaRPr lang="en-US" sz="104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свет и ощущение утраты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Тусклый осенний пейзаж помогает передать не только настроение, но и течение времени. Увядание природы напоминает о том, как быстро проходит молодость, а вместе с ней — надежды, встречи и мгновения, которые невозможно вернуть в прежнем виде.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уходящая фигура
</a:t>
            </a:r>
            <a:pPr algn="l" indent="0" marL="0">
              <a:lnSpc>
                <a:spcPct val="90000"/>
              </a:lnSpc>
              <a:buNone/>
            </a:pPr>
            <a:r>
              <a:rPr lang="en-US" sz="3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часов делает время почти осязаемым: оно отсчитывает не минуты, а расстояние между прошлым и настоящим. Когда в стихотворении появляется уходящая фигура, память превращается в последнюю попытку удержать дорогое лицо хотя бы в сознании.
</a:t>
            </a:r>
            <a:endParaRPr lang="en-US" sz="106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времени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ранней русской лирики XIX века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мотивов с поэтическими образами
</a:t>
            </a:r>
            <a:endParaRPr lang="en-US" sz="251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образов делает лирический мир узнаваемым и помогает быстро считывать эмоциональный тон стихотворения.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мотивы закрепляются через предсказуемые символы, поэтому образ и смысл в ранней лирике почти неразделимы.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выражения мотивов
</a:t>
            </a:r>
            <a:endParaRPr lang="en-US" sz="254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делают чувство зримым и помогают передать его оттенки: нежность, тревогу, холод, свет, тихую радость или скрытую боль.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превращает переживание в образ и позволяет показать внутренний мир героя не прямо, а через предметы, явления и движения.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pPr algn="l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усиливают драматизм: мечта и реальность, близость и разлука, тишина и буря, надежда и разочарование особенно заметны в ранних стихах.
</a:t>
            </a:r>
            <a:endParaRPr lang="en-US" sz="1422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закрепляют ключевое чувство и создают интонацию настойчивого внутреннего монолога, в котором мысль будто возвращается к главному переживанию.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 стиха, паузы и смена интонации помогают передать душевное движение: от восторга и ожидания к сомнению, тоске или тихому прозрению.
</a:t>
            </a:r>
            <a:endParaRPr lang="en-US" sz="139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и реалистические элементы
</a:t>
            </a:r>
            <a:endParaRPr lang="en-US" sz="237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Романтическое начало проявляется в идеализации чувства, в образе исключительного героя и в стремлении к недостижимому идеалу, который придаёт стихам возвышенный тон.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линия заметна там, где поэт вводит точную бытовую деталь, конкретную ситуацию или психологически достоверную реакцию, близкую читательскому опыту.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пейзаж сохраняет романтическую условность, но уже служит не только украшением, а способом передать сложное, изменчивое состояние человека.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начал делает раннюю лирику переходной: в ней сохраняется мечта, но усиливается внимание к реальному переживанию и его внутренней правде.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мотивы не повторяют друг друга, а выстраивают собственную систему ценностей и образов.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поэзии первой половины XIX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доминирующие мотивы ранней лирики
</a:t>
            </a:r>
            <a:endParaRPr lang="en-US" sz="210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общие мотивы получают у каждого поэта собственное звучание.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ранней лирике открывает пространство, где обычная реальность словно отступает, а герой остаётся наедине с мыслью, памятью и самым сокровенным чувством. Поэтому ночной пейзаж нередко звучит как исповедь.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окно, силуэт и мягкий свет усиливают ощущение тайны: они создают камерную атмосферу, в которой любовь, страх и вдохновение существуют рядом и делают стихотворение особенно сосредоточенным и доверительным.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ночи как универсальный мотив
</a:t>
            </a:r>
            <a:endParaRPr lang="en-US" sz="2721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композиции ранних лирических текстов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доминанта ранней лирики
</a:t>
            </a:r>
            <a:endParaRPr lang="en-US" sz="243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смену настроения, но и переход от непосредственного чувства к осмыслению пережитого опыта.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чаще всего убывает: раннее воодушевление сменяется внутренним сомнением и сдержанной печалью.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чувствами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в ранней лирике опыт первой любви, неловкости, надежды и разочарования. Эти переживания понятны независимо от эпохи, потому что связаны с взрослением.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 и своего места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одиночества, свободы и выбора помогают подростку увидеть, что внутренние сомнения — не слабость, а важная часть становления личности и поиска собственного пути.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человеческий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остаётся живой, потому что частное чувство в ней превращается в размышление о времени, памяти и достоинстве человека, что важно для любого поколения.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мотивы ранней лирики сохраняют актуальность
</a:t>
            </a:r>
            <a:endParaRPr lang="en-US" sz="18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ранней лирики: от чувства к пониманию человека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показывает, как личное переживание превращается в поэтический образ и размышление о жизни. Через мотивы любви, свободы, памяти и одиночества поэт открывает внутренний мир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2026-05-23T19:11:40Z</dcterms:created>
  <dcterms:modified xsi:type="dcterms:W3CDTF">2026-05-23T19:11:40Z</dcterms:modified>
</cp:coreProperties>
</file>