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тебе знакомы?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помогают строить понятную и красивую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части речи важны
</a:t>
            </a:r>
            <a:endParaRPr lang="en-US" sz="2719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нам быстро понимать смысл фразы и говорить без путаницы. Они называют предметы, действия, признаки и количество, а ещё соединяют слова так, чтобы мысль звучала ясно.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имени существительного
</a:t>
            </a:r>
            <a:endParaRPr lang="en-US" sz="2518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может обозначать человека, животное, вещь, место или явление. К нему подходят вопросы кто? и что? Именно так мы быстро узнаём такие слова.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иметь род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есть род: мужской, женский или средний. Мы говорим он, она или оно. Это помогает лучше согласовывать слова в предложении.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бывают в единственном и множественном числе. Можно сказать один стол или много столов. Так слово показывает, один предмет перед нами или несколько.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разные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называют не только предметы, но и события, явления и места. Например: школа, дождь, Москва. Такие слова помогают описывать мир вокруг нас точно и понятно.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имя прилагательное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описывает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цвет, форму, размер, настроение. Оно отвечает на вопросы какой? какая? какое? какие? Так слово помогает сразу представить, о чём идёт речь.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делает речь ярче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обычно связано с существительным и уточняет его. Мы говорим высокий дом, зелёная трава, доброе сердце. Без таких слов описание получилось бы совсем скучным, как каша без масла.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глаголов речь была бы почти неподвижной. Именно они заставляют предложение «двигаться»: кто-то идёт, читает, строит, прыгает или думает. Получается целая словесная кинолента!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могут показывать разное время. Мы можем рассказать о том, что уже было, происходит сейчас или ещё только будет. Поэтому с глаголами текст становится живым и понятным.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состояние: бежит, рисует, спит, смеётся. Он отвечает на вопросы что делает? что делают? и помогает понять, что происходит в предложении.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глагол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671675"/>
            <a:ext cx="723300" cy="57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местоимение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помогает не повторять одно и то же имя много раз. Вместо Маша пришла. Маша принесла книгу мы говорим: Маша пришла. Она принесла книгу.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знакомым местоимениям относятся я, ты, он, она, оно, мы, вы, они. Они делают речь короче, проще и приятнее на слух, словно маленькие помощники.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соединять предложения в один понятный рассказ. Когда мы заменяем повторяющееся слово, текст звучит естественнее и не утомляет слушателя. Это очень полезно в письме и устной речи.
</a:t>
            </a:r>
            <a:endParaRPr lang="en-US" sz="14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словам дружить в предложении. Он показывает, где находится предмет, например: в школе, на столе, у дома. Без него фраза часто звучит неполно.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предлоги — в, на, под, у, за, около, перед. Они не называют предмет или действие, но помогают точно показать место, направление или отношение между словами.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работает вместе с другими словами. Сам по себе он не расскажет историю, зато в паре с существительным делает мысль ясной: под партой, за окном, перед школой.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предлог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союз соединяет мысли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союз связывает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а, но, потому что соединяют слова и части предложения. Они показывают, как связаны мысли: перечисление, противопоставление или причину.
</a:t>
            </a:r>
            <a:endParaRPr lang="en-US" sz="1149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фраза звучит плавно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союзам рассказ становится связным и удобным для чтения. Например: Коля рисует, а Маша читает — и всё сразу понятно.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может быть одно действие или один факт. Но иногда хочется сказать больше и не делать речь короткой и рваной.
</a:t>
            </a:r>
            <a:endParaRPr lang="en-US" sz="12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добавляет подробность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бежал щенок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выскочил во двор и помчался быстро, почти как маленький ураган. Он бежал не просто так, а весело и шумно. Одно наречие сразу показывает, как именно происходит действие.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спряталась кошка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устроилась рядом с окном и тихо наблюдала за улицей. Наречие помогает понять место и способ действия. Без него рассказ был бы как пирог без начинки — вроде есть, а интереса меньше.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прилетела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прилетела вчера и сразу села на ветку. Наречие показывает время события, поэтому мы легко понимаем, когда что произошло. Это маленькое слово делает сообщение точнее и понятнее.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163" y="1500373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975" y="1500373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числительное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 предметы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называет количество: один, три, пять, семь. Оно помогает ответить на вопрос сколько? и быстро узнать, сколько тетрадей, карандашей или яблок перед нами.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первый, второй, третий и десятый называют порядок предметов или событий. Они отвечают на вопрос который? и помогают не перепутать места, уроки и страницы.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 повседневной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полезны каждый день: третий урок, пятая парта, семь карандашей. Без них сложно посчитать, назвать номер или объяснить порядок действий так, чтобы никто не запутался.
</a:t>
            </a:r>
            <a:endParaRPr lang="en-US" sz="16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слово в предложении и задай к нему вопрос. Вопрос уже подсказывает, какую работу выполняет слово и к чему оно относится.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подумай, что слово называет: предмет, действие, признак, количество или связь между словами. Так легче не перепутать похожие слова.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предмет, это чаще всего существительное. Если показывает действие, перед тобой глагол; если описывает признак, — прилагательное.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говорит о количестве, это числительное, а если отвечает на вопросы как? где? когда?, обычно это наречие. Пример помогает проверить ответ.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часть речи по вопросу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предметы, признаки, действия и количество. У них есть собственное значение, поэтому они составляют основу предложения и несут главную мысль.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 служебные части речи
</a:t>
            </a:r>
            <a:endParaRPr lang="en-US" sz="248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существительное, прилагательное, глагол, местоимение, наречие и числительное. Именно эти слова помогают подробно и точно рассказывать о мире вокруг.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 союз — служебные части речи. Они не называют предметы и действия, но связывают слова и предложения, чтобы речь звучала понятно.
</a:t>
            </a:r>
            <a:endParaRPr lang="en-US" sz="11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определить часть речи
</a:t>
            </a:r>
            <a:endParaRPr lang="en-US" sz="248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сначала задать вопрос к слову, потом понять его значение и роль в предложении, а затем назвать часть речи.
</a:t>
            </a:r>
            <a:endParaRPr lang="en-US" sz="8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прилагательное обычно изменяется вместе с существительным. Поэтому слова в паре подходят друг к другу по форме, как хорошие соседи.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увидеть предмет ярче и представить его особенности. Благодаря этому речь становится выразительной, а картинка в голове — гораздо яснее.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а прилагательное уточняет, какой он. Вместе они делают описание точным: не просто дом, а высокий дом, не просто друг, а добрый друг.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 прилагательное вместе
</a:t>
            </a:r>
            <a:endParaRPr lang="en-US" sz="25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наречие вместе
</a:t>
            </a:r>
            <a:endParaRPr lang="en-US" sz="2748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делает предмет, а наречие уточняет, как именно происходит действие. Получается не просто «бежит», а «бежит быстро» — и всё сразу становится понятнее.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часто встречаются в рассказах, сказках и обычной речи. Одно маленькое наречие может сделать действие тихим, весёлым, осторожным или очень торопливым.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похоже, но выполнять разную работу. Например, лист — это предмет, а листать — действие. Тут важно не спешить с ответом.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пример: звонок называют существительным, потому что это предмет, а звонко — наречие, потому что оно показывает, как звучит действие или признак.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задать вопрос и посмотреть, что слово обозначает в предложении. Маленькая проверка спасает от больших языковых ловушек.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которые легко перепутать
</a:t>
            </a:r>
            <a:endParaRPr lang="en-US" sz="25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 нашей речи каждый день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рассказываем о себе, почти каждое предложение состоит из слов разных частей речи. Они помогают говорить понятно, а не ломаными кусочками.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части речи встречаются на каждой строке. Благодаря им можно узнать, кто действует, что происходит и какой предмет описывает автор.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пишет предложение, он выбирает точные слова и строит их вместе. Так текст становится аккуратным, понятным и красивым.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фразе может жить сразу несколько частей речи. Например, в предложении «Маша быстро читает интересную книгу» есть имя, действие, признак и подробность.
</a:t>
            </a:r>
            <a:endParaRPr lang="en-US" sz="13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речи удобно повторять по одной простой памятке перед уроком.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достаточно, чтобы быстро вспомнить, кто что называет, кто помогает связывать слова и как не перепутать части речи в задании.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«Какие части речи тебе знакомы?»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«Найди лишнее слово» помогает заметить, какое слово не подходит по вопросу или значению. Так тренируется внимательность и языковое чутьё.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со словами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«Подбери признак» учит находить прилагательные и точнее описывать предметы. Иногда достаточно одного слова, чтобы сделать ответ ярче и интереснее.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«Замени имя местоимением» показывает, как не повторять одно и то же слово много раз. Речь становится короче и звучит легче.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соединять части предложения союзом, дети учатся строить связный текст. Такие короткие задания похожи на игру, а значит, запоминаются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частях речи — уже знакомо!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 каждого слова есть своя подсказка: вопрос, значение и роль в предложении. Если помнить это, читать, писать и строить красивые фразы станет намного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2026-05-22T00:49:44Z</dcterms:created>
  <dcterms:modified xsi:type="dcterms:W3CDTF">2026-05-22T00:49:44Z</dcterms:modified>
</cp:coreProperties>
</file>