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клетки: от питательных веществ к АТФ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превращается в АТФ — универсальный источник энергии клетки.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и использует энергию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показывает, как клетка извлекает энергию из веществ и превращает ее в АТФ.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клетке нужна энергия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непрерывно строит белки, нуклеиновые кислоты, липиды и другие вещества. Для этого нужны затраты энергии на химические реакции синтеза и работу ферментов.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клетки, сокращение мышечных волокон и работа ресничек требуют согласованного расхода АТФ. Без него не происходят направленные механические изменения.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клетке нужно удвоить наследственный материал и распределить его между дочерними клетками. Это возможно только при постоянном снабжении энергией.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насосы поддерживают состав цитоплазмы, мембранный потенциал и стабильность внутренней среды. Когда энергия заканчивается, нарушаются транспорт и жизненно важные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 цикл АТФ↔АДФ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Универсальный переносчик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содержит легко доступную энергию в фосфатных связях и поэтому служит универсальным переносчиком энергии во всех клетках организма.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Расход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конечного фосфата АТФ превращается в АДФ, и энергия высвобождается для химической работы, транспорта и сокращения.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Восстановление запаса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АДФ снова фосфорилируется до АТФ за счет энергии, полученной из питательных веществ, и цикл повторяется непрерывно.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 клетки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 — основной и наиболее быстро используемый источник энергии. Ее окисление дает клетке быстрый доступ к АТФ и промежуточным продуктам обмена.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особенно много энергии и служат долговременным запасом. При их распаде образуется много восстановленных переносчиков, которые затем идут в дыхательную цепь.
</a:t>
            </a:r>
            <a:endParaRPr lang="en-US" sz="1351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аминокислот может использоваться как источник энергии, если поступление других веществ ограничено. Сначала они лишаются аминогруппы, а затем включаются в обмен.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окисления атомы водорода и электроны переносятся на NAD+ и FAD. Так образуются NADH и FADH2, которые доставляют энергию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гликолиза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глюкозы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молекула глюкозы последовательно подготавливается к расщеплению. На этом этапе клетка тратит часть энергии, чтобы сделать процесс необратимым.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завершается образованием двух молекул пирувата. Это дает клетке первый энергетический выигрыш и материал для дальнейшего окисления.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Шестиуглеродная молекула распадается на две трехуглеродные. В результате формируются пируват, небольшое количество АТФ и восстановленный NADH.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чистая прибыль невелика, но именно она позволяет клетке быстро получить энергию до включения митохондрий.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энергетический итог гликолиза.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АТФ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чистая прибыль гликолиза на одну молекулу глюкозы.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как последовательность шагов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блока гликолиза: подготовка, расщепление и образование пирувата с выходом энергии.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и митохондрия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митохондрию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гликолиза пируват поступает в митохондрию, где превращается в соединение, включаемое в дальнейшие реакции окисления. Это связывает цитоплазматический и митохондриальный этапы обмена.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цикле Кребса углеродный скелет молекул постепенно окисляется до CO2. Одновременно энергия запасается в форме NADH и FADH2 для следующего этапа.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работает как система последовательных стадий: чем полнее окисляется вещество, тем больше восстановленных переносчиков и тем выше общий выход АТФ.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дает немного АТФ, но обеспечивает основную часть восстановленных переносчиков.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из одной глюкозы образуются два ацетил-КоА.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оборота
</a:t>
            </a:r>
            <a:endParaRPr lang="en-US" sz="698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одну молекулу глюкозы приходится по одному обороту на каждый ацетил-КоА.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дыхательная цепь превращает энергию электронов в протонный градиент
</a:t>
            </a:r>
            <a:endParaRPr lang="en-US" sz="188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в белковой эстафете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мембране митохондрии выстроена целая цепь белков-переносчиков, словно эстафета. Электроны, принесенные NADH и FADH2, переходят от одного звена к другому, а выделяемая при этом энергия используется для накачивания протонов в межмембранное пространство.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высвобождение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перенос электронов похож на спуск по ступеням: часть энергии освобождается постепенно, а не сразу. Благодаря этому клетка не теряет ее в виде тепла, а направляет на создание условий для будущего синтеза АТФ.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Протонный запас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мембраной возникает разность зарядов и концентраций, которую можно сравнить с натянутой пружиной. Чем больше протонов накоплено снаружи внутренней мембраны, тем сильнее становится энергетический потенциал, готовый запустить образование АТФ.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АТФ в митохондрии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Поступление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NADH и FADH2 передают электроны белкам дыхательной цепи на внутренней мембране митохондрии.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Создание градиента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переноса используется для перекачки протонов в межмембранное пространство и накопления градиента.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Синтез АТФ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Протоны возвращаются через АТФ-синтазу, и этот поток запускает присоединение фосфата к АДФ.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как конечный акцептор электронов: без него дыхательная цепь не работает, а основная часть энергии глюкозы не превращается в АТФ.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тема «Клеточное дыхание»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кислорода принимает электроны в конце дыхательной цепи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выживает без кислорода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Зачем оно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не хватает, клетка не прекращает работу полностью. Она переключается на брожение, чтобы восстановить NAD+ и сохранить ход гликолиза, пусть и с минимальным энергетическим результатом.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Лактатный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лактатном брожении пируват принимает электроны и превращается в молочную кислоту. Такой путь особенно характерен для мышечных клеток при интенсивной нагрузке и для некоторых микроорганизмов.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Спиртовый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спиртовом брожении пируват распадается с образованием этанола и углекислого газа. Этот путь широко известен у дрожжей и лежит в основе хлебопечения и виноделия.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Главная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брожения не в большом выходе АТФ, а в поддержании работы гликолиза. Именно восстановление NAD+ позволяет клетке временно пережить дефицит кислорода.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35933"/>
            <a:ext cx="4865100" cy="994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 анаэробного путей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путь получения энергии зависит не только от условий среды, но и от устройства клетки. Чем полнее окисление глюкозы, тем выше выход АТФ.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намного эффективнее, но без кислорода клетка может временно опираться только на брожение и гликолиз.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значения энергетического выхода глюкозы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энергия АТФ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требует энергии на образование пептидных связей, работу рибосом и перемещение РНК. Без АТФ клетка не сможет быстро обновлять ферменты и строить новые структуры.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поддерживают различия концентраций ионов, а насос Na+/K+ постоянно переносит их против градиента. Этот процесс критически важен для возбудимости клеток и стабильности внутренней среды.
</a:t>
            </a:r>
            <a:endParaRPr lang="en-US" sz="1256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 основано на цикле взаимодействия актина и миозина, где АТФ запускает и завершает каждый шаг. Поэтому при дефиците энергии движение быстро ослабевает.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энергозатраты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клетки, движение ресничек и работа мембранных переносчиков тоже зависят от АТФ. Эти процессы особенно чувствительны к нарушению энергетического обмена и быстро замедляются при его сбое.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энергетического пути в 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зависит от наличия кислорода и потребности клетки в энергии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 цитоплазме, поэтому клетка может быстро получить небольшое количество АТФ почти сразу после поступления глюкозы. Это особенно важно при кратковременной нехватке кислорода.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и полное окисление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идет в митохондриальном матриксе, где углеродные соединения полностью окисляются до CO2. Здесь формируются NADH и FADH2 — основные переносчики электронов для следующего этапа.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мембрана и градиент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 расположена на внутренней мембране митохондрии. Ее белки создают протонный градиент, который затем используется для работы АТФ-синтазы и массового синтеза АТФ.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 по разным компартментам делает обмен энергии точным и эффективным. Клетка одновременно сохраняет скорость гликолиза и получает высокий выход АТФ в митохондриях.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энергетического обмена в клетке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общего выхода энергии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энергетический обмен меняет не источник, а форму энергии: от химических связей глюкозы к АТФ, а затем к клеточной работе.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кислорода клетка получает в разы больше АТФ, поэтому митохондрии резко повышают энергетическую отдачу.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значения энергетического выхода глюкозы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пищи к работе клетки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клетке не хранится в одной форме: она проходит путь от питательных веществ к АТФ, а затем к конкретной работе. Именно поэтому клетка непрерывно дышит, синтезирует и регулирует внутреннюю среду.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2026-07-26T12:59:27Z</dcterms:created>
  <dcterms:modified xsi:type="dcterms:W3CDTF">2026-07-26T12:59:27Z</dcterms:modified>
</cp:coreProperties>
</file>